
<file path=[Content_Types].xml><?xml version="1.0" encoding="utf-8"?>
<Types xmlns="http://schemas.openxmlformats.org/package/2006/content-types">
  <Default Extension="png" ContentType="image/png"/>
  <Default Extension="emf" ContentType="image/x-emf"/>
  <Default Extension="mov" ContentType="video/quicktime"/>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notesMasterIdLst>
    <p:notesMasterId r:id="rId13"/>
  </p:notesMasterIdLst>
  <p:handoutMasterIdLst>
    <p:handoutMasterId r:id="rId14"/>
  </p:handoutMasterIdLst>
  <p:sldIdLst>
    <p:sldId id="329" r:id="rId2"/>
    <p:sldId id="361" r:id="rId3"/>
    <p:sldId id="362" r:id="rId4"/>
    <p:sldId id="371" r:id="rId5"/>
    <p:sldId id="367" r:id="rId6"/>
    <p:sldId id="356" r:id="rId7"/>
    <p:sldId id="360" r:id="rId8"/>
    <p:sldId id="372" r:id="rId9"/>
    <p:sldId id="357" r:id="rId10"/>
    <p:sldId id="358" r:id="rId11"/>
    <p:sldId id="337" r:id="rId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22860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45720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68580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91440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114300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137160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160020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182880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8A279"/>
    <a:srgbClr val="C8C6AC"/>
    <a:srgbClr val="CBC8B7"/>
    <a:srgbClr val="7F8D4A"/>
    <a:srgbClr val="7F9B50"/>
    <a:srgbClr val="80000B"/>
    <a:srgbClr val="900000"/>
    <a:srgbClr val="0055C0"/>
    <a:srgbClr val="CFD7E2"/>
    <a:srgbClr val="7D8B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1"/>
    <p:restoredTop sz="59050"/>
  </p:normalViewPr>
  <p:slideViewPr>
    <p:cSldViewPr snapToGrid="0" snapToObjects="1">
      <p:cViewPr varScale="1">
        <p:scale>
          <a:sx n="43" d="100"/>
          <a:sy n="43" d="100"/>
        </p:scale>
        <p:origin x="1744"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3" d="100"/>
          <a:sy n="103" d="100"/>
        </p:scale>
        <p:origin x="396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6CD6CC-AB90-FB4F-8D94-27C7289C1203}" type="datetimeFigureOut">
              <a:rPr lang="en-US" smtClean="0"/>
              <a:t>3/28/18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5583F2-3F3E-674C-BEC9-460B5E86EF08}" type="slidenum">
              <a:rPr lang="en-US" smtClean="0"/>
              <a:t>‹#›</a:t>
            </a:fld>
            <a:endParaRPr lang="en-US"/>
          </a:p>
        </p:txBody>
      </p:sp>
    </p:spTree>
    <p:extLst>
      <p:ext uri="{BB962C8B-B14F-4D97-AF65-F5344CB8AC3E}">
        <p14:creationId xmlns:p14="http://schemas.microsoft.com/office/powerpoint/2010/main" val="1112420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xfrm>
            <a:off x="1143000" y="685800"/>
            <a:ext cx="4572000" cy="3429000"/>
          </a:xfrm>
          <a:prstGeom prst="rect">
            <a:avLst/>
          </a:prstGeom>
        </p:spPr>
        <p:txBody>
          <a:bodyPr/>
          <a:lstStyle/>
          <a:p>
            <a:endParaRPr/>
          </a:p>
        </p:txBody>
      </p:sp>
      <p:sp>
        <p:nvSpPr>
          <p:cNvPr id="698" name="Shape 69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3145292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p>
          <a:p>
            <a:pPr marL="342900" indent="-342900">
              <a:buFontTx/>
              <a:buChar char="-"/>
            </a:pPr>
            <a:r>
              <a:rPr lang="en-US" dirty="0"/>
              <a:t>Alternative Angle</a:t>
            </a:r>
          </a:p>
          <a:p>
            <a:pPr marL="342900" indent="-342900">
              <a:buFontTx/>
              <a:buChar char="-"/>
            </a:pPr>
            <a:r>
              <a:rPr lang="en-US" dirty="0"/>
              <a:t>Spark Discussion</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Hi I’m Kevin, and my project goal was to use computer vision techniques to provide an alternative angle, specifically a birds eye-view of players movements, to hopefully spark a more meaningful discussion around strategies in soccer.</a:t>
            </a:r>
          </a:p>
        </p:txBody>
      </p:sp>
    </p:spTree>
    <p:extLst>
      <p:ext uri="{BB962C8B-B14F-4D97-AF65-F5344CB8AC3E}">
        <p14:creationId xmlns:p14="http://schemas.microsoft.com/office/powerpoint/2010/main" val="2219825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[other applications]</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1732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&amp; contact information</a:t>
            </a:r>
          </a:p>
        </p:txBody>
      </p:sp>
    </p:spTree>
    <p:extLst>
      <p:ext uri="{BB962C8B-B14F-4D97-AF65-F5344CB8AC3E}">
        <p14:creationId xmlns:p14="http://schemas.microsoft.com/office/powerpoint/2010/main" val="267550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a:p>
            <a:pPr marL="342900" indent="-342900">
              <a:buFontTx/>
              <a:buChar char="-"/>
            </a:pPr>
            <a:r>
              <a:rPr lang="en-US" dirty="0"/>
              <a:t>Avid Fan</a:t>
            </a:r>
          </a:p>
          <a:p>
            <a:pPr marL="342900" indent="-342900">
              <a:buFontTx/>
              <a:buChar char="-"/>
            </a:pPr>
            <a:r>
              <a:rPr lang="en-US" dirty="0"/>
              <a:t>Unsatisfied with current metrics</a:t>
            </a:r>
          </a:p>
          <a:p>
            <a:pPr marL="342900" indent="-342900">
              <a:buFontTx/>
              <a:buChar char="-"/>
            </a:pPr>
            <a:r>
              <a:rPr lang="en-US" dirty="0"/>
              <a:t>X,Y – CV to Map</a:t>
            </a:r>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p:txBody>
      </p:sp>
    </p:spTree>
    <p:extLst>
      <p:ext uri="{BB962C8B-B14F-4D97-AF65-F5344CB8AC3E}">
        <p14:creationId xmlns:p14="http://schemas.microsoft.com/office/powerpoint/2010/main" val="3437274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[implementation]</a:t>
            </a:r>
          </a:p>
          <a:p>
            <a:r>
              <a:rPr lang="en-US" dirty="0"/>
              <a:t>Decided to use </a:t>
            </a:r>
            <a:r>
              <a:rPr lang="en-US" dirty="0" err="1"/>
              <a:t>OpenCV</a:t>
            </a:r>
            <a:r>
              <a:rPr lang="en-US" dirty="0"/>
              <a:t>, which is a python library that I hadn’t heard of until a few weeks ago, that is mainly aimed at computer vision techniques.</a:t>
            </a:r>
          </a:p>
          <a:p>
            <a:endParaRPr lang="en-US" sz="2200" b="0" i="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sz="2200" b="0" i="0" dirty="0">
                <a:effectLst/>
                <a:latin typeface="Helvetica Neue"/>
                <a:ea typeface="Helvetica Neue"/>
                <a:cs typeface="Helvetica Neue"/>
                <a:sym typeface="Helvetica Neue"/>
              </a:rPr>
              <a:t>Track players and assign them to a team</a:t>
            </a:r>
          </a:p>
          <a:p>
            <a:pPr marL="457200" indent="-457200">
              <a:buAutoNum type="arabicPeriod"/>
            </a:pPr>
            <a:r>
              <a:rPr lang="en-US" sz="2200" b="0" i="0" dirty="0">
                <a:effectLst/>
                <a:latin typeface="Helvetica Neue"/>
                <a:ea typeface="Helvetica Neue"/>
                <a:cs typeface="Helvetica Neue"/>
                <a:sym typeface="Helvetica Neue"/>
              </a:rPr>
              <a:t>To detect what part of the field the camera is capturing</a:t>
            </a:r>
          </a:p>
          <a:p>
            <a:pPr marL="457200" indent="-457200">
              <a:buAutoNum type="arabicPeriod"/>
            </a:pPr>
            <a:r>
              <a:rPr lang="en-US" sz="2200" b="0" i="0" dirty="0">
                <a:effectLst/>
                <a:latin typeface="Helvetica Neue"/>
                <a:ea typeface="Helvetica Neue"/>
                <a:cs typeface="Helvetica Neue"/>
                <a:sym typeface="Helvetica Neue"/>
              </a:rPr>
              <a:t>To find 4 points in the video, that I knew the location of on my generated 2d pitch</a:t>
            </a:r>
          </a:p>
          <a:p>
            <a:pPr marL="457200" indent="-457200">
              <a:buAutoNum type="arabicPeriod"/>
            </a:pPr>
            <a:r>
              <a:rPr lang="en-US" sz="2200" b="0" i="0" dirty="0">
                <a:effectLst/>
                <a:latin typeface="Helvetica Neue"/>
                <a:ea typeface="Helvetica Neue"/>
                <a:cs typeface="Helvetica Neue"/>
                <a:sym typeface="Helvetica Neue"/>
              </a:rPr>
              <a:t>Warp perspective from camera angle to birds eye view, which I’ll get more into later.</a:t>
            </a:r>
          </a:p>
          <a:p>
            <a:endParaRPr lang="en-US" dirty="0"/>
          </a:p>
          <a:p>
            <a:endParaRPr lang="en-US" dirty="0"/>
          </a:p>
        </p:txBody>
      </p:sp>
    </p:spTree>
    <p:extLst>
      <p:ext uri="{BB962C8B-B14F-4D97-AF65-F5344CB8AC3E}">
        <p14:creationId xmlns:p14="http://schemas.microsoft.com/office/powerpoint/2010/main" val="174571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[implementation]</a:t>
            </a:r>
          </a:p>
          <a:p>
            <a:endParaRPr lang="en-US" dirty="0"/>
          </a:p>
          <a:p>
            <a:pPr marL="342900" indent="-342900">
              <a:buFontTx/>
              <a:buChar char="-"/>
            </a:pPr>
            <a:r>
              <a:rPr lang="en-US" dirty="0"/>
              <a:t>These 4 points most common</a:t>
            </a:r>
          </a:p>
          <a:p>
            <a:pPr marL="342900" indent="-342900">
              <a:buFontTx/>
              <a:buChar char="-"/>
            </a:pPr>
            <a:endParaRPr lang="en-US" dirty="0"/>
          </a:p>
          <a:p>
            <a:endParaRPr lang="en-US" dirty="0"/>
          </a:p>
          <a:p>
            <a:endParaRPr lang="en-US" dirty="0"/>
          </a:p>
        </p:txBody>
      </p:sp>
    </p:spTree>
    <p:extLst>
      <p:ext uri="{BB962C8B-B14F-4D97-AF65-F5344CB8AC3E}">
        <p14:creationId xmlns:p14="http://schemas.microsoft.com/office/powerpoint/2010/main" val="360212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[implementation]</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Here's a quick demonstration of all these processes in action.</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For a given video clip, I would read in each frame, isolate anything that wasn’t the background color, and draw a bounding box around that object.</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[implementation]</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I then ran a k-nearest neighbor algorithm to find the dominant colors within these boxes, did this for each frame, and ended up with the most dominant colors surrounding the detected objects across the entire video. </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Now I had some reference colors to assign these objects to teams</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From here, I would go through the video again, and assign tracked objects to a team based on how similar the colors in the box were to the dominant non-pitch colors across the video.</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I would also store the players x and y coordinates per frame</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[implementation]</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The next step was to use color and edge detection to isolate markings on the pitch, so that I could determine what part of the pitch is being captured. </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I then drew the contours around the markings on the pitch, and used </a:t>
            </a:r>
            <a:r>
              <a:rPr lang="en-US" sz="2200" b="0" i="0" dirty="0" err="1">
                <a:effectLst/>
                <a:latin typeface="Helvetica Neue"/>
                <a:ea typeface="Helvetica Neue"/>
                <a:cs typeface="Helvetica Neue"/>
                <a:sym typeface="Helvetica Neue"/>
              </a:rPr>
              <a:t>hough</a:t>
            </a:r>
            <a:r>
              <a:rPr lang="en-US" sz="2200" b="0" i="0" dirty="0">
                <a:effectLst/>
                <a:latin typeface="Helvetica Neue"/>
                <a:ea typeface="Helvetica Neue"/>
                <a:cs typeface="Helvetica Neue"/>
                <a:sym typeface="Helvetica Neue"/>
              </a:rPr>
              <a:t> lines to draw the most probabilistic lines along where the contours were drawn, which gave me clean lines where I could easily isolate the 4 points of interest.</a:t>
            </a:r>
          </a:p>
          <a:p>
            <a:endParaRPr lang="en-US"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574109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[implementation]</a:t>
            </a:r>
          </a:p>
          <a:p>
            <a:r>
              <a:rPr lang="en-US" dirty="0"/>
              <a:t>-Warp</a:t>
            </a:r>
          </a:p>
          <a:p>
            <a:r>
              <a:rPr lang="en-US" dirty="0"/>
              <a:t>-Simple Terms</a:t>
            </a:r>
          </a:p>
          <a:p>
            <a:r>
              <a:rPr lang="en-US" dirty="0"/>
              <a:t>-Players to 2d</a:t>
            </a:r>
          </a:p>
          <a:p>
            <a:endParaRPr lang="en-US" dirty="0"/>
          </a:p>
          <a:p>
            <a:endParaRPr lang="en-US" dirty="0"/>
          </a:p>
          <a:p>
            <a:endParaRPr lang="en-US" dirty="0"/>
          </a:p>
        </p:txBody>
      </p:sp>
    </p:spTree>
    <p:extLst>
      <p:ext uri="{BB962C8B-B14F-4D97-AF65-F5344CB8AC3E}">
        <p14:creationId xmlns:p14="http://schemas.microsoft.com/office/powerpoint/2010/main" val="143888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a:t>
            </a:r>
          </a:p>
          <a:p>
            <a:r>
              <a:rPr lang="en-US" dirty="0"/>
              <a:t>- Two players in same bounding box</a:t>
            </a:r>
          </a:p>
          <a:p>
            <a:r>
              <a:rPr lang="en-US" dirty="0"/>
              <a:t>Referee/Fox Sports logo misclassified</a:t>
            </a:r>
          </a:p>
          <a:p>
            <a:endParaRPr lang="en-US" dirty="0"/>
          </a:p>
        </p:txBody>
      </p:sp>
    </p:spTree>
    <p:extLst>
      <p:ext uri="{BB962C8B-B14F-4D97-AF65-F5344CB8AC3E}">
        <p14:creationId xmlns:p14="http://schemas.microsoft.com/office/powerpoint/2010/main" val="1246244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a:t>
            </a:r>
          </a:p>
          <a:p>
            <a:pPr marL="342900" indent="-342900">
              <a:buFontTx/>
              <a:buChar char="-"/>
            </a:pPr>
            <a:r>
              <a:rPr lang="en-US" dirty="0"/>
              <a:t>Break up markings on the pitch</a:t>
            </a:r>
          </a:p>
          <a:p>
            <a:pPr marL="342900" indent="-342900">
              <a:buFontTx/>
              <a:buChar char="-"/>
            </a:pPr>
            <a:r>
              <a:rPr lang="en-US" dirty="0"/>
              <a:t>adversely affects reference points, which can throw the mapping off</a:t>
            </a:r>
          </a:p>
          <a:p>
            <a:pPr marL="342900" indent="-342900">
              <a:buFontTx/>
              <a:buChar char="-"/>
            </a:pPr>
            <a:r>
              <a:rPr lang="en-US" dirty="0"/>
              <a:t>Can’t draw until 4</a:t>
            </a:r>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endParaRPr lang="en-US" dirty="0"/>
          </a:p>
          <a:p>
            <a:endParaRPr lang="en-US" dirty="0"/>
          </a:p>
        </p:txBody>
      </p:sp>
    </p:spTree>
    <p:extLst>
      <p:ext uri="{BB962C8B-B14F-4D97-AF65-F5344CB8AC3E}">
        <p14:creationId xmlns:p14="http://schemas.microsoft.com/office/powerpoint/2010/main" val="46945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Quick demo</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With that being said, here’s a quick demo of how the players movements in this clip are being tracked on the 2d pitch. </a:t>
            </a:r>
            <a:endParaRPr lang="en-US" dirty="0"/>
          </a:p>
        </p:txBody>
      </p:sp>
    </p:spTree>
    <p:extLst>
      <p:ext uri="{BB962C8B-B14F-4D97-AF65-F5344CB8AC3E}">
        <p14:creationId xmlns:p14="http://schemas.microsoft.com/office/powerpoint/2010/main" val="909826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653" y="1364357"/>
            <a:ext cx="8193054" cy="3657801"/>
          </a:xfrm>
        </p:spPr>
        <p:txBody>
          <a:bodyPr bIns="0" anchor="b">
            <a:normAutofit/>
          </a:bodyPr>
          <a:lstStyle>
            <a:lvl1pPr algn="l">
              <a:defRPr sz="7680"/>
            </a:lvl1pPr>
          </a:lstStyle>
          <a:p>
            <a:r>
              <a:rPr lang="en-US"/>
              <a:t>Click to edit Master title style</a:t>
            </a:r>
            <a:endParaRPr lang="en-US" dirty="0"/>
          </a:p>
        </p:txBody>
      </p:sp>
      <p:sp>
        <p:nvSpPr>
          <p:cNvPr id="3" name="Subtitle 2"/>
          <p:cNvSpPr>
            <a:spLocks noGrp="1"/>
          </p:cNvSpPr>
          <p:nvPr>
            <p:ph type="subTitle" idx="1"/>
          </p:nvPr>
        </p:nvSpPr>
        <p:spPr>
          <a:xfrm>
            <a:off x="1600653" y="5022159"/>
            <a:ext cx="8193054" cy="1390394"/>
          </a:xfrm>
        </p:spPr>
        <p:txBody>
          <a:bodyPr tIns="91440" bIns="91440">
            <a:normAutofit/>
          </a:bodyPr>
          <a:lstStyle>
            <a:lvl1pPr marL="0" indent="0" algn="l">
              <a:buNone/>
              <a:defRPr sz="2276" b="0">
                <a:solidFill>
                  <a:schemeClr val="tx1"/>
                </a:solidFill>
              </a:defRPr>
            </a:lvl1pPr>
            <a:lvl2pPr marL="487672" indent="0" algn="ctr">
              <a:buNone/>
              <a:defRPr sz="2133"/>
            </a:lvl2pPr>
            <a:lvl3pPr marL="975345" indent="0" algn="ctr">
              <a:buNone/>
              <a:defRPr sz="1920"/>
            </a:lvl3pPr>
            <a:lvl4pPr marL="1463017" indent="0" algn="ctr">
              <a:buNone/>
              <a:defRPr sz="1707"/>
            </a:lvl4pPr>
            <a:lvl5pPr marL="1950690" indent="0" algn="ctr">
              <a:buNone/>
              <a:defRPr sz="1707"/>
            </a:lvl5pPr>
            <a:lvl6pPr marL="2438362" indent="0" algn="ctr">
              <a:buNone/>
              <a:defRPr sz="1707"/>
            </a:lvl6pPr>
            <a:lvl7pPr marL="2926034" indent="0" algn="ctr">
              <a:buNone/>
              <a:defRPr sz="1707"/>
            </a:lvl7pPr>
            <a:lvl8pPr marL="3413707" indent="0" algn="ctr">
              <a:buNone/>
              <a:defRPr sz="1707"/>
            </a:lvl8pPr>
            <a:lvl9pPr marL="3901379" indent="0" algn="ctr">
              <a:buNone/>
              <a:defRPr sz="170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E891F4-6988-0246-97A1-7E91872E2FDD}" type="datetimeFigureOut">
              <a:rPr lang="en-US" smtClean="0"/>
              <a:t>3/28/18</a:t>
            </a:fld>
            <a:endParaRPr lang="en-US"/>
          </a:p>
        </p:txBody>
      </p:sp>
      <p:sp>
        <p:nvSpPr>
          <p:cNvPr id="5" name="Footer Placeholder 4"/>
          <p:cNvSpPr>
            <a:spLocks noGrp="1"/>
          </p:cNvSpPr>
          <p:nvPr>
            <p:ph type="ftr" sz="quarter" idx="11"/>
          </p:nvPr>
        </p:nvSpPr>
        <p:spPr>
          <a:xfrm>
            <a:off x="1600653" y="468350"/>
            <a:ext cx="4824383" cy="439753"/>
          </a:xfrm>
        </p:spPr>
        <p:txBody>
          <a:bodyPr/>
          <a:lstStyle/>
          <a:p>
            <a:endParaRPr lang="en-US"/>
          </a:p>
        </p:txBody>
      </p:sp>
      <p:sp>
        <p:nvSpPr>
          <p:cNvPr id="6" name="Slide Number Placeholder 5"/>
          <p:cNvSpPr>
            <a:spLocks noGrp="1"/>
          </p:cNvSpPr>
          <p:nvPr>
            <p:ph type="sldNum" sz="quarter" idx="12"/>
          </p:nvPr>
        </p:nvSpPr>
        <p:spPr>
          <a:xfrm>
            <a:off x="9793708" y="187349"/>
            <a:ext cx="1140629" cy="716200"/>
          </a:xfrm>
        </p:spPr>
        <p:txBody>
          <a:bodyPr/>
          <a:lstStyle/>
          <a:p>
            <a:fld id="{AA181DA3-F8BF-CD49-B14E-823CCD18DD38}"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600654" y="915149"/>
            <a:ext cx="9350451" cy="221082"/>
          </a:xfrm>
          <a:prstGeom prst="rect">
            <a:avLst/>
          </a:prstGeom>
          <a:noFill/>
          <a:ln>
            <a:noFill/>
          </a:ln>
        </p:spPr>
      </p:pic>
    </p:spTree>
    <p:extLst>
      <p:ext uri="{BB962C8B-B14F-4D97-AF65-F5344CB8AC3E}">
        <p14:creationId xmlns:p14="http://schemas.microsoft.com/office/powerpoint/2010/main" val="3993144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E891F4-6988-0246-97A1-7E91872E2FDD}"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1DA3-F8BF-CD49-B14E-823CCD18DD38}"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600654" y="915149"/>
            <a:ext cx="9350451" cy="221082"/>
          </a:xfrm>
          <a:prstGeom prst="rect">
            <a:avLst/>
          </a:prstGeom>
          <a:noFill/>
          <a:ln>
            <a:noFill/>
          </a:ln>
        </p:spPr>
      </p:pic>
    </p:spTree>
    <p:extLst>
      <p:ext uri="{BB962C8B-B14F-4D97-AF65-F5344CB8AC3E}">
        <p14:creationId xmlns:p14="http://schemas.microsoft.com/office/powerpoint/2010/main" val="172642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67392" y="1132513"/>
            <a:ext cx="1568750" cy="663120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81384" y="1132513"/>
            <a:ext cx="7539335" cy="663120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E891F4-6988-0246-97A1-7E91872E2FDD}"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1DA3-F8BF-CD49-B14E-823CCD18DD38}"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p:blipFill>
        <p:spPr>
          <a:xfrm rot="5400000">
            <a:off x="7972110" y="4338196"/>
            <a:ext cx="6632448" cy="221082"/>
          </a:xfrm>
          <a:prstGeom prst="rect">
            <a:avLst/>
          </a:prstGeom>
          <a:noFill/>
          <a:ln>
            <a:noFill/>
          </a:ln>
        </p:spPr>
      </p:pic>
    </p:spTree>
    <p:extLst>
      <p:ext uri="{BB962C8B-B14F-4D97-AF65-F5344CB8AC3E}">
        <p14:creationId xmlns:p14="http://schemas.microsoft.com/office/powerpoint/2010/main" val="3447297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799" y="3798403"/>
            <a:ext cx="8331202" cy="832896"/>
          </a:xfrm>
        </p:spPr>
        <p:txBody>
          <a:bodyPr anchor="t">
            <a:noAutofit/>
          </a:bodyPr>
          <a:lstStyle>
            <a:lvl1pPr>
              <a:defRPr sz="4500"/>
            </a:lvl1pPr>
          </a:lstStyle>
          <a:p>
            <a:r>
              <a:rPr lang="en-US" dirty="0"/>
              <a:t>title style</a:t>
            </a:r>
          </a:p>
        </p:txBody>
      </p:sp>
    </p:spTree>
    <p:extLst>
      <p:ext uri="{BB962C8B-B14F-4D97-AF65-F5344CB8AC3E}">
        <p14:creationId xmlns:p14="http://schemas.microsoft.com/office/powerpoint/2010/main" val="134181356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5px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799" y="0"/>
            <a:ext cx="8331202" cy="1079500"/>
          </a:xfrm>
        </p:spPr>
        <p:txBody>
          <a:bodyPr tIns="144000" anchor="b">
            <a:noAutofit/>
          </a:bodyPr>
          <a:lstStyle>
            <a:lvl1pPr>
              <a:lnSpc>
                <a:spcPct val="100000"/>
              </a:lnSpc>
              <a:defRPr sz="4500"/>
            </a:lvl1pPr>
          </a:lstStyle>
          <a:p>
            <a:r>
              <a:rPr lang="en-US" dirty="0"/>
              <a:t>title style</a:t>
            </a:r>
          </a:p>
        </p:txBody>
      </p:sp>
      <p:sp>
        <p:nvSpPr>
          <p:cNvPr id="3" name="Rectangle 2"/>
          <p:cNvSpPr/>
          <p:nvPr userDrawn="1"/>
        </p:nvSpPr>
        <p:spPr>
          <a:xfrm>
            <a:off x="1348353" y="1412870"/>
            <a:ext cx="10308094" cy="6772876"/>
          </a:xfrm>
          <a:prstGeom prst="rect">
            <a:avLst/>
          </a:prstGeom>
          <a:solidFill>
            <a:srgbClr val="23283C"/>
          </a:solidFill>
          <a:ln w="3175" cap="flat">
            <a:noFill/>
            <a:miter lim="400000"/>
          </a:ln>
          <a:effectLst>
            <a:outerShdw dir="5400000" rotWithShape="0">
              <a:schemeClr val="bg1">
                <a:alpha val="56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9013836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E891F4-6988-0246-97A1-7E91872E2FDD}"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1DA3-F8BF-CD49-B14E-823CCD18DD38}"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600654" y="915149"/>
            <a:ext cx="9350451" cy="221082"/>
          </a:xfrm>
          <a:prstGeom prst="rect">
            <a:avLst/>
          </a:prstGeom>
          <a:noFill/>
          <a:ln>
            <a:noFill/>
          </a:ln>
        </p:spPr>
      </p:pic>
    </p:spTree>
    <p:extLst>
      <p:ext uri="{BB962C8B-B14F-4D97-AF65-F5344CB8AC3E}">
        <p14:creationId xmlns:p14="http://schemas.microsoft.com/office/powerpoint/2010/main" val="18908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653" y="2497607"/>
            <a:ext cx="8197891" cy="2915649"/>
          </a:xfrm>
        </p:spPr>
        <p:txBody>
          <a:bodyPr anchor="b">
            <a:normAutofit/>
          </a:bodyPr>
          <a:lstStyle>
            <a:lvl1pPr algn="l">
              <a:defRPr sz="4551"/>
            </a:lvl1pPr>
          </a:lstStyle>
          <a:p>
            <a:r>
              <a:rPr lang="en-US"/>
              <a:t>Click to edit Master title style</a:t>
            </a:r>
            <a:endParaRPr lang="en-US" dirty="0"/>
          </a:p>
        </p:txBody>
      </p:sp>
      <p:sp>
        <p:nvSpPr>
          <p:cNvPr id="3" name="Text Placeholder 2"/>
          <p:cNvSpPr>
            <a:spLocks noGrp="1"/>
          </p:cNvSpPr>
          <p:nvPr>
            <p:ph type="body" idx="1"/>
          </p:nvPr>
        </p:nvSpPr>
        <p:spPr>
          <a:xfrm>
            <a:off x="1600654" y="5413257"/>
            <a:ext cx="8197891" cy="1440610"/>
          </a:xfrm>
        </p:spPr>
        <p:txBody>
          <a:bodyPr tIns="91440">
            <a:normAutofit/>
          </a:bodyPr>
          <a:lstStyle>
            <a:lvl1pPr marL="0" indent="0" algn="l">
              <a:buNone/>
              <a:defRPr sz="2844">
                <a:solidFill>
                  <a:schemeClr val="tx1"/>
                </a:solidFill>
              </a:defRPr>
            </a:lvl1pPr>
            <a:lvl2pPr marL="487672" indent="0">
              <a:buNone/>
              <a:defRPr sz="2133">
                <a:solidFill>
                  <a:schemeClr val="tx1">
                    <a:tint val="75000"/>
                  </a:schemeClr>
                </a:solidFill>
              </a:defRPr>
            </a:lvl2pPr>
            <a:lvl3pPr marL="975345" indent="0">
              <a:buNone/>
              <a:defRPr sz="1920">
                <a:solidFill>
                  <a:schemeClr val="tx1">
                    <a:tint val="75000"/>
                  </a:schemeClr>
                </a:solidFill>
              </a:defRPr>
            </a:lvl3pPr>
            <a:lvl4pPr marL="1463017" indent="0">
              <a:buNone/>
              <a:defRPr sz="1707">
                <a:solidFill>
                  <a:schemeClr val="tx1">
                    <a:tint val="75000"/>
                  </a:schemeClr>
                </a:solidFill>
              </a:defRPr>
            </a:lvl4pPr>
            <a:lvl5pPr marL="1950690" indent="0">
              <a:buNone/>
              <a:defRPr sz="1707">
                <a:solidFill>
                  <a:schemeClr val="tx1">
                    <a:tint val="75000"/>
                  </a:schemeClr>
                </a:solidFill>
              </a:defRPr>
            </a:lvl5pPr>
            <a:lvl6pPr marL="2438362" indent="0">
              <a:buNone/>
              <a:defRPr sz="1707">
                <a:solidFill>
                  <a:schemeClr val="tx1">
                    <a:tint val="75000"/>
                  </a:schemeClr>
                </a:solidFill>
              </a:defRPr>
            </a:lvl6pPr>
            <a:lvl7pPr marL="2926034" indent="0">
              <a:buNone/>
              <a:defRPr sz="1707">
                <a:solidFill>
                  <a:schemeClr val="tx1">
                    <a:tint val="75000"/>
                  </a:schemeClr>
                </a:solidFill>
              </a:defRPr>
            </a:lvl7pPr>
            <a:lvl8pPr marL="3413707" indent="0">
              <a:buNone/>
              <a:defRPr sz="1707">
                <a:solidFill>
                  <a:schemeClr val="tx1">
                    <a:tint val="75000"/>
                  </a:schemeClr>
                </a:solidFill>
              </a:defRPr>
            </a:lvl8pPr>
            <a:lvl9pPr marL="3901379" indent="0">
              <a:buNone/>
              <a:defRPr sz="170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E891F4-6988-0246-97A1-7E91872E2FDD}"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1DA3-F8BF-CD49-B14E-823CCD18DD38}"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600654" y="915149"/>
            <a:ext cx="9350451" cy="221082"/>
          </a:xfrm>
          <a:prstGeom prst="rect">
            <a:avLst/>
          </a:prstGeom>
          <a:noFill/>
          <a:ln>
            <a:noFill/>
          </a:ln>
        </p:spPr>
      </p:pic>
    </p:spTree>
    <p:extLst>
      <p:ext uri="{BB962C8B-B14F-4D97-AF65-F5344CB8AC3E}">
        <p14:creationId xmlns:p14="http://schemas.microsoft.com/office/powerpoint/2010/main" val="1868113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654" y="1364359"/>
            <a:ext cx="9335488" cy="14849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00654" y="3089846"/>
            <a:ext cx="4445683" cy="466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90769" y="3089847"/>
            <a:ext cx="4445372" cy="46633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E891F4-6988-0246-97A1-7E91872E2FDD}" type="datetimeFigureOut">
              <a:rPr lang="en-US" smtClean="0"/>
              <a:t>3/28/18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81DA3-F8BF-CD49-B14E-823CCD18DD38}"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600654" y="915149"/>
            <a:ext cx="9350451" cy="221082"/>
          </a:xfrm>
          <a:prstGeom prst="rect">
            <a:avLst/>
          </a:prstGeom>
          <a:noFill/>
          <a:ln>
            <a:noFill/>
          </a:ln>
        </p:spPr>
      </p:pic>
    </p:spTree>
    <p:extLst>
      <p:ext uri="{BB962C8B-B14F-4D97-AF65-F5344CB8AC3E}">
        <p14:creationId xmlns:p14="http://schemas.microsoft.com/office/powerpoint/2010/main" val="2607272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05194" y="1365196"/>
            <a:ext cx="9345911" cy="14856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90231" y="3084934"/>
            <a:ext cx="4445534" cy="1140541"/>
          </a:xfrm>
        </p:spPr>
        <p:txBody>
          <a:bodyPr anchor="b">
            <a:normAutofit/>
          </a:bodyPr>
          <a:lstStyle>
            <a:lvl1pPr marL="0" indent="0">
              <a:lnSpc>
                <a:spcPct val="100000"/>
              </a:lnSpc>
              <a:buNone/>
              <a:defRPr sz="3129" b="0" cap="none" baseline="0">
                <a:solidFill>
                  <a:schemeClr val="accent1"/>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Edit Master text styles</a:t>
            </a:r>
          </a:p>
        </p:txBody>
      </p:sp>
      <p:sp>
        <p:nvSpPr>
          <p:cNvPr id="4" name="Content Placeholder 3"/>
          <p:cNvSpPr>
            <a:spLocks noGrp="1"/>
          </p:cNvSpPr>
          <p:nvPr>
            <p:ph sz="half" idx="2"/>
          </p:nvPr>
        </p:nvSpPr>
        <p:spPr>
          <a:xfrm>
            <a:off x="1590231" y="4229426"/>
            <a:ext cx="4445534" cy="35436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90769" y="3089847"/>
            <a:ext cx="4445372" cy="1140959"/>
          </a:xfrm>
        </p:spPr>
        <p:txBody>
          <a:bodyPr anchor="b">
            <a:normAutofit/>
          </a:bodyPr>
          <a:lstStyle>
            <a:lvl1pPr marL="0" indent="0">
              <a:lnSpc>
                <a:spcPct val="100000"/>
              </a:lnSpc>
              <a:buNone/>
              <a:defRPr sz="3129" b="0" cap="none" baseline="0">
                <a:solidFill>
                  <a:schemeClr val="accent1"/>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Edit Master text styles</a:t>
            </a:r>
          </a:p>
        </p:txBody>
      </p:sp>
      <p:sp>
        <p:nvSpPr>
          <p:cNvPr id="6" name="Content Placeholder 5"/>
          <p:cNvSpPr>
            <a:spLocks noGrp="1"/>
          </p:cNvSpPr>
          <p:nvPr>
            <p:ph sz="quarter" idx="4"/>
          </p:nvPr>
        </p:nvSpPr>
        <p:spPr>
          <a:xfrm>
            <a:off x="6490769" y="4225473"/>
            <a:ext cx="4445372" cy="353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E891F4-6988-0246-97A1-7E91872E2FDD}" type="datetimeFigureOut">
              <a:rPr lang="en-US" smtClean="0"/>
              <a:t>3/28/18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181DA3-F8BF-CD49-B14E-823CCD18DD38}" type="slidenum">
              <a:rPr lang="en-US" smtClean="0"/>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600654" y="915149"/>
            <a:ext cx="9350451" cy="221082"/>
          </a:xfrm>
          <a:prstGeom prst="rect">
            <a:avLst/>
          </a:prstGeom>
          <a:noFill/>
          <a:ln>
            <a:noFill/>
          </a:ln>
        </p:spPr>
      </p:pic>
    </p:spTree>
    <p:extLst>
      <p:ext uri="{BB962C8B-B14F-4D97-AF65-F5344CB8AC3E}">
        <p14:creationId xmlns:p14="http://schemas.microsoft.com/office/powerpoint/2010/main" val="1321478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E891F4-6988-0246-97A1-7E91872E2FDD}" type="datetimeFigureOut">
              <a:rPr lang="en-US" smtClean="0"/>
              <a:t>3/28/18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181DA3-F8BF-CD49-B14E-823CCD18DD38}" type="slidenum">
              <a:rPr lang="en-US" smtClean="0"/>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600654" y="915149"/>
            <a:ext cx="9350451" cy="221082"/>
          </a:xfrm>
          <a:prstGeom prst="rect">
            <a:avLst/>
          </a:prstGeom>
          <a:noFill/>
          <a:ln>
            <a:noFill/>
          </a:ln>
        </p:spPr>
      </p:pic>
    </p:spTree>
    <p:extLst>
      <p:ext uri="{BB962C8B-B14F-4D97-AF65-F5344CB8AC3E}">
        <p14:creationId xmlns:p14="http://schemas.microsoft.com/office/powerpoint/2010/main" val="2293448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E891F4-6988-0246-97A1-7E91872E2FDD}" type="datetimeFigureOut">
              <a:rPr lang="en-US" smtClean="0"/>
              <a:t>3/28/18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181DA3-F8BF-CD49-B14E-823CCD18DD38}" type="slidenum">
              <a:rPr lang="en-US" smtClean="0"/>
              <a:t>‹#›</a:t>
            </a:fld>
            <a:endParaRPr lang="en-US"/>
          </a:p>
        </p:txBody>
      </p:sp>
    </p:spTree>
    <p:extLst>
      <p:ext uri="{BB962C8B-B14F-4D97-AF65-F5344CB8AC3E}">
        <p14:creationId xmlns:p14="http://schemas.microsoft.com/office/powerpoint/2010/main" val="1593633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98636" y="1364357"/>
            <a:ext cx="3450240" cy="3188695"/>
          </a:xfrm>
        </p:spPr>
        <p:txBody>
          <a:bodyPr anchor="b">
            <a:normAutofit/>
          </a:bodyPr>
          <a:lstStyle>
            <a:lvl1pPr algn="l">
              <a:defRPr sz="3413"/>
            </a:lvl1pPr>
          </a:lstStyle>
          <a:p>
            <a:r>
              <a:rPr lang="en-US"/>
              <a:t>Click to edit Master title style</a:t>
            </a:r>
            <a:endParaRPr lang="en-US" dirty="0"/>
          </a:p>
        </p:txBody>
      </p:sp>
      <p:sp>
        <p:nvSpPr>
          <p:cNvPr id="3" name="Content Placeholder 2"/>
          <p:cNvSpPr>
            <a:spLocks noGrp="1"/>
          </p:cNvSpPr>
          <p:nvPr>
            <p:ph idx="1"/>
          </p:nvPr>
        </p:nvSpPr>
        <p:spPr>
          <a:xfrm>
            <a:off x="5489603" y="1366599"/>
            <a:ext cx="5444520" cy="639560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98637" y="4558923"/>
            <a:ext cx="3452258" cy="3197413"/>
          </a:xfrm>
        </p:spPr>
        <p:txBody>
          <a:bodyPr>
            <a:normAutofit/>
          </a:bodyPr>
          <a:lstStyle>
            <a:lvl1pPr marL="0" indent="0" algn="l">
              <a:buNone/>
              <a:defRPr sz="2276"/>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Edit Master text styles</a:t>
            </a:r>
          </a:p>
        </p:txBody>
      </p:sp>
      <p:sp>
        <p:nvSpPr>
          <p:cNvPr id="5" name="Date Placeholder 4"/>
          <p:cNvSpPr>
            <a:spLocks noGrp="1"/>
          </p:cNvSpPr>
          <p:nvPr>
            <p:ph type="dt" sz="half" idx="10"/>
          </p:nvPr>
        </p:nvSpPr>
        <p:spPr/>
        <p:txBody>
          <a:bodyPr/>
          <a:lstStyle/>
          <a:p>
            <a:fld id="{ABE891F4-6988-0246-97A1-7E91872E2FDD}" type="datetimeFigureOut">
              <a:rPr lang="en-US" smtClean="0"/>
              <a:t>3/28/18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81DA3-F8BF-CD49-B14E-823CCD18DD38}"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600654" y="915149"/>
            <a:ext cx="9350451" cy="221082"/>
          </a:xfrm>
          <a:prstGeom prst="rect">
            <a:avLst/>
          </a:prstGeom>
          <a:noFill/>
          <a:ln>
            <a:noFill/>
          </a:ln>
        </p:spPr>
      </p:pic>
    </p:spTree>
    <p:extLst>
      <p:ext uri="{BB962C8B-B14F-4D97-AF65-F5344CB8AC3E}">
        <p14:creationId xmlns:p14="http://schemas.microsoft.com/office/powerpoint/2010/main" val="444601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106135" y="685755"/>
            <a:ext cx="4993973" cy="7323166"/>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610065" y="1606418"/>
            <a:ext cx="4815881" cy="2728515"/>
          </a:xfrm>
        </p:spPr>
        <p:txBody>
          <a:bodyPr anchor="b">
            <a:normAutofit/>
          </a:bodyPr>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8021515" y="1596506"/>
            <a:ext cx="3178664" cy="5498776"/>
          </a:xfrm>
          <a:solidFill>
            <a:schemeClr val="bg1">
              <a:lumMod val="85000"/>
            </a:schemeClr>
          </a:solidFill>
          <a:ln w="9525" cap="sq">
            <a:noFill/>
            <a:miter lim="800000"/>
          </a:ln>
          <a:effectLst/>
        </p:spPr>
        <p:txBody>
          <a:bodyPr anchor="t"/>
          <a:lstStyle>
            <a:lvl1pPr marL="0" indent="0" algn="ctr">
              <a:buNone/>
              <a:defRPr sz="3413"/>
            </a:lvl1pPr>
            <a:lvl2pPr marL="487672" indent="0">
              <a:buNone/>
              <a:defRPr sz="2987"/>
            </a:lvl2pPr>
            <a:lvl3pPr marL="975345" indent="0">
              <a:buNone/>
              <a:defRPr sz="2560"/>
            </a:lvl3pPr>
            <a:lvl4pPr marL="1463017" indent="0">
              <a:buNone/>
              <a:defRPr sz="2133"/>
            </a:lvl4pPr>
            <a:lvl5pPr marL="1950690" indent="0">
              <a:buNone/>
              <a:defRPr sz="2133"/>
            </a:lvl5pPr>
            <a:lvl6pPr marL="2438362" indent="0">
              <a:buNone/>
              <a:defRPr sz="2133"/>
            </a:lvl6pPr>
            <a:lvl7pPr marL="2926034" indent="0">
              <a:buNone/>
              <a:defRPr sz="2133"/>
            </a:lvl7pPr>
            <a:lvl8pPr marL="3413707" indent="0">
              <a:buNone/>
              <a:defRPr sz="2133"/>
            </a:lvl8pPr>
            <a:lvl9pPr marL="3901379" indent="0">
              <a:buNone/>
              <a:defRPr sz="2133"/>
            </a:lvl9pPr>
          </a:lstStyle>
          <a:p>
            <a:r>
              <a:rPr lang="en-US"/>
              <a:t>Click icon to add picture</a:t>
            </a:r>
            <a:endParaRPr lang="en-US" dirty="0"/>
          </a:p>
        </p:txBody>
      </p:sp>
      <p:sp>
        <p:nvSpPr>
          <p:cNvPr id="4" name="Text Placeholder 3"/>
          <p:cNvSpPr>
            <a:spLocks noGrp="1"/>
          </p:cNvSpPr>
          <p:nvPr>
            <p:ph type="body" sz="half" idx="2"/>
          </p:nvPr>
        </p:nvSpPr>
        <p:spPr>
          <a:xfrm>
            <a:off x="1609132" y="4347969"/>
            <a:ext cx="4822495" cy="2976097"/>
          </a:xfrm>
        </p:spPr>
        <p:txBody>
          <a:bodyPr>
            <a:normAutofit/>
          </a:bodyPr>
          <a:lstStyle>
            <a:lvl1pPr marL="0" indent="0" algn="l">
              <a:buNone/>
              <a:defRPr sz="2560"/>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Edit Master text styles</a:t>
            </a:r>
          </a:p>
        </p:txBody>
      </p:sp>
      <p:sp>
        <p:nvSpPr>
          <p:cNvPr id="5" name="Date Placeholder 4"/>
          <p:cNvSpPr>
            <a:spLocks noGrp="1"/>
          </p:cNvSpPr>
          <p:nvPr>
            <p:ph type="dt" sz="half" idx="10"/>
          </p:nvPr>
        </p:nvSpPr>
        <p:spPr>
          <a:xfrm>
            <a:off x="1599420" y="7779353"/>
            <a:ext cx="4826990" cy="455286"/>
          </a:xfrm>
        </p:spPr>
        <p:txBody>
          <a:bodyPr/>
          <a:lstStyle>
            <a:lvl1pPr algn="l">
              <a:defRPr/>
            </a:lvl1pPr>
          </a:lstStyle>
          <a:p>
            <a:fld id="{ABE891F4-6988-0246-97A1-7E91872E2FDD}" type="datetimeFigureOut">
              <a:rPr lang="en-US" smtClean="0"/>
              <a:t>3/28/18</a:t>
            </a:fld>
            <a:endParaRPr lang="en-US"/>
          </a:p>
        </p:txBody>
      </p:sp>
      <p:sp>
        <p:nvSpPr>
          <p:cNvPr id="6" name="Footer Placeholder 5"/>
          <p:cNvSpPr>
            <a:spLocks noGrp="1"/>
          </p:cNvSpPr>
          <p:nvPr>
            <p:ph type="ftr" sz="quarter" idx="11"/>
          </p:nvPr>
        </p:nvSpPr>
        <p:spPr>
          <a:xfrm>
            <a:off x="1600653" y="453179"/>
            <a:ext cx="3699246" cy="456435"/>
          </a:xfrm>
        </p:spPr>
        <p:txBody>
          <a:bodyPr/>
          <a:lstStyle/>
          <a:p>
            <a:endParaRPr lang="en-US"/>
          </a:p>
        </p:txBody>
      </p:sp>
      <p:sp>
        <p:nvSpPr>
          <p:cNvPr id="7" name="Slide Number Placeholder 6"/>
          <p:cNvSpPr>
            <a:spLocks noGrp="1"/>
          </p:cNvSpPr>
          <p:nvPr>
            <p:ph type="sldNum" sz="quarter" idx="12"/>
          </p:nvPr>
        </p:nvSpPr>
        <p:spPr>
          <a:xfrm>
            <a:off x="5299898" y="187349"/>
            <a:ext cx="1131728" cy="716200"/>
          </a:xfrm>
        </p:spPr>
        <p:txBody>
          <a:bodyPr/>
          <a:lstStyle/>
          <a:p>
            <a:fld id="{AA181DA3-F8BF-CD49-B14E-823CCD18DD38}" type="slidenum">
              <a:rPr lang="en-US" smtClean="0"/>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p:blipFill>
        <p:spPr>
          <a:xfrm>
            <a:off x="1600654" y="915149"/>
            <a:ext cx="4824781" cy="221082"/>
          </a:xfrm>
          <a:prstGeom prst="rect">
            <a:avLst/>
          </a:prstGeom>
          <a:noFill/>
          <a:ln>
            <a:noFill/>
          </a:ln>
        </p:spPr>
      </p:pic>
    </p:spTree>
    <p:extLst>
      <p:ext uri="{BB962C8B-B14F-4D97-AF65-F5344CB8AC3E}">
        <p14:creationId xmlns:p14="http://schemas.microsoft.com/office/powerpoint/2010/main" val="2723831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8703792"/>
            <a:ext cx="13004800" cy="1056640"/>
          </a:xfrm>
          <a:prstGeom prst="rect">
            <a:avLst/>
          </a:prstGeom>
        </p:spPr>
      </p:pic>
      <p:sp>
        <p:nvSpPr>
          <p:cNvPr id="12" name="Rectangle 11"/>
          <p:cNvSpPr/>
          <p:nvPr/>
        </p:nvSpPr>
        <p:spPr>
          <a:xfrm>
            <a:off x="0" y="666694"/>
            <a:ext cx="13004800" cy="8031323"/>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8705429"/>
            <a:ext cx="13004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605240" y="1359890"/>
            <a:ext cx="9345910" cy="14922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605240" y="3082504"/>
            <a:ext cx="9345910" cy="467717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30306" y="469861"/>
            <a:ext cx="3368238" cy="433690"/>
          </a:xfrm>
          <a:prstGeom prst="rect">
            <a:avLst/>
          </a:prstGeom>
        </p:spPr>
        <p:txBody>
          <a:bodyPr vert="horz" lIns="91440" tIns="45720" rIns="91440" bIns="45720" rtlCol="0" anchor="ctr"/>
          <a:lstStyle>
            <a:lvl1pPr algn="r">
              <a:defRPr sz="1422">
                <a:solidFill>
                  <a:schemeClr val="tx1">
                    <a:tint val="75000"/>
                  </a:schemeClr>
                </a:solidFill>
              </a:defRPr>
            </a:lvl1pPr>
          </a:lstStyle>
          <a:p>
            <a:fld id="{ABE891F4-6988-0246-97A1-7E91872E2FDD}" type="datetimeFigureOut">
              <a:rPr lang="en-US" smtClean="0"/>
              <a:t>3/28/18</a:t>
            </a:fld>
            <a:endParaRPr lang="en-US"/>
          </a:p>
        </p:txBody>
      </p:sp>
      <p:sp>
        <p:nvSpPr>
          <p:cNvPr id="5" name="Footer Placeholder 4"/>
          <p:cNvSpPr>
            <a:spLocks noGrp="1"/>
          </p:cNvSpPr>
          <p:nvPr>
            <p:ph type="ftr" sz="quarter" idx="3"/>
          </p:nvPr>
        </p:nvSpPr>
        <p:spPr>
          <a:xfrm>
            <a:off x="1605240" y="468350"/>
            <a:ext cx="4819197" cy="439753"/>
          </a:xfrm>
          <a:prstGeom prst="rect">
            <a:avLst/>
          </a:prstGeom>
        </p:spPr>
        <p:txBody>
          <a:bodyPr vert="horz" lIns="91440" tIns="45720" rIns="91440" bIns="45720" rtlCol="0" anchor="ctr"/>
          <a:lstStyle>
            <a:lvl1pPr algn="l">
              <a:defRPr sz="142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04413" y="187349"/>
            <a:ext cx="1131728" cy="716200"/>
          </a:xfrm>
          <a:prstGeom prst="rect">
            <a:avLst/>
          </a:prstGeom>
        </p:spPr>
        <p:txBody>
          <a:bodyPr vert="horz" lIns="91440" tIns="45720" rIns="91440" bIns="45720" rtlCol="0" anchor="t"/>
          <a:lstStyle>
            <a:lvl1pPr algn="r">
              <a:defRPr sz="3982">
                <a:solidFill>
                  <a:schemeClr val="accent1"/>
                </a:solidFill>
              </a:defRPr>
            </a:lvl1pPr>
          </a:lstStyle>
          <a:p>
            <a:fld id="{AA181DA3-F8BF-CD49-B14E-823CCD18DD38}" type="slidenum">
              <a:rPr lang="en-US" smtClean="0"/>
              <a:t>‹#›</a:t>
            </a:fld>
            <a:endParaRPr lang="en-US"/>
          </a:p>
        </p:txBody>
      </p:sp>
      <p:sp>
        <p:nvSpPr>
          <p:cNvPr id="10" name="Rectangle 9">
            <a:extLst>
              <a:ext uri="{FF2B5EF4-FFF2-40B4-BE49-F238E27FC236}">
                <a16:creationId xmlns:a16="http://schemas.microsoft.com/office/drawing/2014/main" id="{3B6CA71D-E246-524B-A456-4F28AD12EC74}"/>
              </a:ext>
            </a:extLst>
          </p:cNvPr>
          <p:cNvSpPr/>
          <p:nvPr userDrawn="1"/>
        </p:nvSpPr>
        <p:spPr>
          <a:xfrm>
            <a:off x="0" y="0"/>
            <a:ext cx="13004800" cy="9753600"/>
          </a:xfrm>
          <a:prstGeom prst="rect">
            <a:avLst/>
          </a:prstGeom>
          <a:solidFill>
            <a:srgbClr val="23283C"/>
          </a:solidFill>
          <a:ln w="3175" cap="flat">
            <a:noFill/>
            <a:miter lim="400000"/>
          </a:ln>
          <a:effectLst>
            <a:outerShdw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95443216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Lst>
  <p:txStyles>
    <p:titleStyle>
      <a:lvl1pPr algn="l" defTabSz="975345" rtl="0" eaLnBrk="1" latinLnBrk="0" hangingPunct="1">
        <a:lnSpc>
          <a:spcPct val="90000"/>
        </a:lnSpc>
        <a:spcBef>
          <a:spcPct val="0"/>
        </a:spcBef>
        <a:buNone/>
        <a:defRPr sz="4551" b="0" i="0" kern="1200" cap="none">
          <a:solidFill>
            <a:schemeClr val="tx1"/>
          </a:solidFill>
          <a:effectLst/>
          <a:latin typeface="+mj-lt"/>
          <a:ea typeface="+mj-ea"/>
          <a:cs typeface="+mj-cs"/>
        </a:defRPr>
      </a:lvl1pPr>
    </p:titleStyle>
    <p:bodyStyle>
      <a:lvl1pPr marL="325115" indent="-325115" algn="l" defTabSz="975345" rtl="0" eaLnBrk="1" latinLnBrk="0" hangingPunct="1">
        <a:lnSpc>
          <a:spcPct val="120000"/>
        </a:lnSpc>
        <a:spcBef>
          <a:spcPts val="1422"/>
        </a:spcBef>
        <a:buClr>
          <a:schemeClr val="accent1"/>
        </a:buClr>
        <a:buSzPct val="100000"/>
        <a:buFont typeface="Arial" panose="020B0604020202020204" pitchFamily="34" charset="0"/>
        <a:buChar char="•"/>
        <a:defRPr sz="2844" kern="1200" cap="none">
          <a:solidFill>
            <a:schemeClr val="tx1"/>
          </a:solidFill>
          <a:effectLst/>
          <a:latin typeface="+mn-lt"/>
          <a:ea typeface="+mn-ea"/>
          <a:cs typeface="+mn-cs"/>
        </a:defRPr>
      </a:lvl1pPr>
      <a:lvl2pPr marL="97534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baseline="0">
          <a:solidFill>
            <a:schemeClr val="tx1"/>
          </a:solidFill>
          <a:effectLst/>
          <a:latin typeface="+mn-lt"/>
          <a:ea typeface="+mn-ea"/>
          <a:cs typeface="+mn-cs"/>
        </a:defRPr>
      </a:lvl2pPr>
      <a:lvl3pPr marL="162557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a:solidFill>
            <a:schemeClr val="tx1"/>
          </a:solidFill>
          <a:effectLst/>
          <a:latin typeface="+mn-lt"/>
          <a:ea typeface="+mn-ea"/>
          <a:cs typeface="+mn-cs"/>
        </a:defRPr>
      </a:lvl3pPr>
      <a:lvl4pPr marL="227580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991" kern="1200" cap="none" baseline="0">
          <a:solidFill>
            <a:schemeClr val="tx1"/>
          </a:solidFill>
          <a:effectLst/>
          <a:latin typeface="+mn-lt"/>
          <a:ea typeface="+mn-ea"/>
          <a:cs typeface="+mn-cs"/>
        </a:defRPr>
      </a:lvl4pPr>
      <a:lvl5pPr marL="292603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707" kern="1200" cap="none">
          <a:solidFill>
            <a:schemeClr val="tx1"/>
          </a:solidFill>
          <a:effectLst/>
          <a:latin typeface="+mn-lt"/>
          <a:ea typeface="+mn-ea"/>
          <a:cs typeface="+mn-cs"/>
        </a:defRPr>
      </a:lvl5pPr>
      <a:lvl6pPr marL="357626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6pPr>
      <a:lvl7pPr marL="422649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7pPr>
      <a:lvl8pPr marL="487672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8pPr>
      <a:lvl9pPr marL="552695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9pPr>
    </p:bodyStyle>
    <p:otherStyle>
      <a:defPPr>
        <a:defRPr lang="en-US"/>
      </a:defPPr>
      <a:lvl1pPr marL="0" algn="l" defTabSz="975345" rtl="0" eaLnBrk="1" latinLnBrk="0" hangingPunct="1">
        <a:defRPr sz="1920" kern="1200">
          <a:solidFill>
            <a:schemeClr val="tx1"/>
          </a:solidFill>
          <a:latin typeface="+mn-lt"/>
          <a:ea typeface="+mn-ea"/>
          <a:cs typeface="+mn-cs"/>
        </a:defRPr>
      </a:lvl1pPr>
      <a:lvl2pPr marL="487672" algn="l" defTabSz="975345" rtl="0" eaLnBrk="1" latinLnBrk="0" hangingPunct="1">
        <a:defRPr sz="1920" kern="1200">
          <a:solidFill>
            <a:schemeClr val="tx1"/>
          </a:solidFill>
          <a:latin typeface="+mn-lt"/>
          <a:ea typeface="+mn-ea"/>
          <a:cs typeface="+mn-cs"/>
        </a:defRPr>
      </a:lvl2pPr>
      <a:lvl3pPr marL="975345" algn="l" defTabSz="975345" rtl="0" eaLnBrk="1" latinLnBrk="0" hangingPunct="1">
        <a:defRPr sz="1920" kern="1200">
          <a:solidFill>
            <a:schemeClr val="tx1"/>
          </a:solidFill>
          <a:latin typeface="+mn-lt"/>
          <a:ea typeface="+mn-ea"/>
          <a:cs typeface="+mn-cs"/>
        </a:defRPr>
      </a:lvl3pPr>
      <a:lvl4pPr marL="1463017" algn="l" defTabSz="975345" rtl="0" eaLnBrk="1" latinLnBrk="0" hangingPunct="1">
        <a:defRPr sz="1920" kern="1200">
          <a:solidFill>
            <a:schemeClr val="tx1"/>
          </a:solidFill>
          <a:latin typeface="+mn-lt"/>
          <a:ea typeface="+mn-ea"/>
          <a:cs typeface="+mn-cs"/>
        </a:defRPr>
      </a:lvl4pPr>
      <a:lvl5pPr marL="1950690" algn="l" defTabSz="975345" rtl="0" eaLnBrk="1" latinLnBrk="0" hangingPunct="1">
        <a:defRPr sz="1920" kern="1200">
          <a:solidFill>
            <a:schemeClr val="tx1"/>
          </a:solidFill>
          <a:latin typeface="+mn-lt"/>
          <a:ea typeface="+mn-ea"/>
          <a:cs typeface="+mn-cs"/>
        </a:defRPr>
      </a:lvl5pPr>
      <a:lvl6pPr marL="2438362" algn="l" defTabSz="975345" rtl="0" eaLnBrk="1" latinLnBrk="0" hangingPunct="1">
        <a:defRPr sz="1920" kern="1200">
          <a:solidFill>
            <a:schemeClr val="tx1"/>
          </a:solidFill>
          <a:latin typeface="+mn-lt"/>
          <a:ea typeface="+mn-ea"/>
          <a:cs typeface="+mn-cs"/>
        </a:defRPr>
      </a:lvl6pPr>
      <a:lvl7pPr marL="2926034" algn="l" defTabSz="975345" rtl="0" eaLnBrk="1" latinLnBrk="0" hangingPunct="1">
        <a:defRPr sz="1920" kern="1200">
          <a:solidFill>
            <a:schemeClr val="tx1"/>
          </a:solidFill>
          <a:latin typeface="+mn-lt"/>
          <a:ea typeface="+mn-ea"/>
          <a:cs typeface="+mn-cs"/>
        </a:defRPr>
      </a:lvl7pPr>
      <a:lvl8pPr marL="3413707" algn="l" defTabSz="975345" rtl="0" eaLnBrk="1" latinLnBrk="0" hangingPunct="1">
        <a:defRPr sz="1920" kern="1200">
          <a:solidFill>
            <a:schemeClr val="tx1"/>
          </a:solidFill>
          <a:latin typeface="+mn-lt"/>
          <a:ea typeface="+mn-ea"/>
          <a:cs typeface="+mn-cs"/>
        </a:defRPr>
      </a:lvl8pPr>
      <a:lvl9pPr marL="3901379" algn="l" defTabSz="975345"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1.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7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B02360-B8C7-304C-8E22-17948CCCA736}"/>
              </a:ext>
            </a:extLst>
          </p:cNvPr>
          <p:cNvPicPr>
            <a:picLocks noChangeAspect="1"/>
          </p:cNvPicPr>
          <p:nvPr/>
        </p:nvPicPr>
        <p:blipFill>
          <a:blip r:embed="rId3">
            <a:alphaModFix amt="21000"/>
            <a:extLst>
              <a:ext uri="{28A0092B-C50C-407E-A947-70E740481C1C}">
                <a14:useLocalDpi xmlns:a14="http://schemas.microsoft.com/office/drawing/2010/main" val="0"/>
              </a:ext>
            </a:extLst>
          </a:blip>
          <a:stretch>
            <a:fillRect/>
          </a:stretch>
        </p:blipFill>
        <p:spPr>
          <a:xfrm>
            <a:off x="-1166" y="876300"/>
            <a:ext cx="13018666" cy="7323000"/>
          </a:xfrm>
          <a:prstGeom prst="rect">
            <a:avLst/>
          </a:prstGeom>
        </p:spPr>
      </p:pic>
      <p:sp>
        <p:nvSpPr>
          <p:cNvPr id="9" name="TextBox 8">
            <a:extLst>
              <a:ext uri="{FF2B5EF4-FFF2-40B4-BE49-F238E27FC236}">
                <a16:creationId xmlns:a16="http://schemas.microsoft.com/office/drawing/2014/main" id="{926ACE33-412D-864C-A29D-5AA1D07DDBB7}"/>
              </a:ext>
            </a:extLst>
          </p:cNvPr>
          <p:cNvSpPr txBox="1"/>
          <p:nvPr/>
        </p:nvSpPr>
        <p:spPr>
          <a:xfrm>
            <a:off x="1203342" y="4162049"/>
            <a:ext cx="10619254"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Analyzing Soccer from Another Angle</a:t>
            </a:r>
          </a:p>
        </p:txBody>
      </p:sp>
      <p:sp>
        <p:nvSpPr>
          <p:cNvPr id="10" name="TextBox 9">
            <a:extLst>
              <a:ext uri="{FF2B5EF4-FFF2-40B4-BE49-F238E27FC236}">
                <a16:creationId xmlns:a16="http://schemas.microsoft.com/office/drawing/2014/main" id="{FEF4ADFC-A946-5C43-86B5-44A6F94EB7ED}"/>
              </a:ext>
            </a:extLst>
          </p:cNvPr>
          <p:cNvSpPr txBox="1"/>
          <p:nvPr/>
        </p:nvSpPr>
        <p:spPr>
          <a:xfrm>
            <a:off x="5705990" y="5658782"/>
            <a:ext cx="1894109" cy="47192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95A2B7"/>
                </a:solidFill>
                <a:effectLst/>
                <a:uFillTx/>
                <a:latin typeface="Avenir Next" panose="020B0503020202020204" pitchFamily="34" charset="0"/>
                <a:sym typeface="Helvetica Light"/>
              </a:rPr>
              <a:t>Kevin Stern</a:t>
            </a:r>
          </a:p>
        </p:txBody>
      </p:sp>
    </p:spTree>
    <p:extLst>
      <p:ext uri="{BB962C8B-B14F-4D97-AF65-F5344CB8AC3E}">
        <p14:creationId xmlns:p14="http://schemas.microsoft.com/office/powerpoint/2010/main" val="40650775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1594A35A-3A06-9842-8ECF-3083556E4706}"/>
              </a:ext>
            </a:extLst>
          </p:cNvPr>
          <p:cNvSpPr txBox="1"/>
          <p:nvPr/>
        </p:nvSpPr>
        <p:spPr>
          <a:xfrm>
            <a:off x="4761220" y="418185"/>
            <a:ext cx="3556423"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lang="en-US" sz="4800" dirty="0">
                <a:solidFill>
                  <a:srgbClr val="95A2B7"/>
                </a:solidFill>
                <a:latin typeface="Avenir Next" panose="020B0503020202020204" pitchFamily="34" charset="0"/>
              </a:rPr>
              <a:t>Applications</a:t>
            </a:r>
            <a:endPar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endParaRPr>
          </a:p>
        </p:txBody>
      </p:sp>
      <p:sp>
        <p:nvSpPr>
          <p:cNvPr id="4" name="TextBox 3">
            <a:extLst>
              <a:ext uri="{FF2B5EF4-FFF2-40B4-BE49-F238E27FC236}">
                <a16:creationId xmlns:a16="http://schemas.microsoft.com/office/drawing/2014/main" id="{B0BB45E6-94A7-9D45-A007-7B9470DCC44A}"/>
              </a:ext>
            </a:extLst>
          </p:cNvPr>
          <p:cNvSpPr txBox="1"/>
          <p:nvPr/>
        </p:nvSpPr>
        <p:spPr>
          <a:xfrm>
            <a:off x="621462" y="2858273"/>
            <a:ext cx="6621520" cy="533479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320" tIns="20320" rIns="20320" bIns="20320" numCol="1" spcCol="38100" rtlCol="0" anchor="ctr">
            <a:spAutoFit/>
          </a:bodyPr>
          <a:lstStyle/>
          <a:p>
            <a:pPr marL="685800" indent="-685800" algn="l">
              <a:buFont typeface="Arial" panose="020B0604020202020204" pitchFamily="34" charset="0"/>
              <a:buChar char="•"/>
            </a:pPr>
            <a:r>
              <a:rPr lang="en-US" sz="4000" dirty="0">
                <a:solidFill>
                  <a:srgbClr val="95A2B7"/>
                </a:solidFill>
                <a:latin typeface="Avenir Next" panose="020B0503020202020204" pitchFamily="34" charset="0"/>
              </a:rPr>
              <a:t>Passing options</a:t>
            </a:r>
          </a:p>
          <a:p>
            <a:pPr marL="685800" indent="-685800" algn="l">
              <a:buFont typeface="Arial" panose="020B0604020202020204" pitchFamily="34" charset="0"/>
              <a:buChar char="•"/>
            </a:pPr>
            <a:endParaRPr lang="en-US" sz="4000" dirty="0">
              <a:solidFill>
                <a:srgbClr val="95A2B7"/>
              </a:solidFill>
              <a:latin typeface="Avenir Next" panose="020B0503020202020204" pitchFamily="34" charset="0"/>
            </a:endParaRPr>
          </a:p>
          <a:p>
            <a:pPr marL="685800" indent="-685800" algn="l">
              <a:buFont typeface="Arial" panose="020B0604020202020204" pitchFamily="34" charset="0"/>
              <a:buChar char="•"/>
            </a:pPr>
            <a:r>
              <a:rPr lang="en-US" sz="4000" dirty="0">
                <a:solidFill>
                  <a:srgbClr val="95A2B7"/>
                </a:solidFill>
                <a:latin typeface="Avenir Next" panose="020B0503020202020204" pitchFamily="34" charset="0"/>
              </a:rPr>
              <a:t>Space utilization</a:t>
            </a:r>
          </a:p>
          <a:p>
            <a:pPr marL="685800" indent="-685800" algn="l">
              <a:buFont typeface="Arial" panose="020B0604020202020204" pitchFamily="34" charset="0"/>
              <a:buChar char="•"/>
            </a:pPr>
            <a:endParaRPr lang="en-US" sz="4000" dirty="0">
              <a:solidFill>
                <a:srgbClr val="95A2B7"/>
              </a:solidFill>
              <a:latin typeface="Avenir Next" panose="020B0503020202020204" pitchFamily="34" charset="0"/>
            </a:endParaRPr>
          </a:p>
          <a:p>
            <a:pPr marL="685800" indent="-685800" algn="l">
              <a:buFont typeface="Arial" panose="020B0604020202020204" pitchFamily="34" charset="0"/>
              <a:buChar char="•"/>
            </a:pPr>
            <a:r>
              <a:rPr lang="en-US" sz="4000" dirty="0">
                <a:solidFill>
                  <a:srgbClr val="95A2B7"/>
                </a:solidFill>
                <a:latin typeface="Avenir Next" panose="020B0503020202020204" pitchFamily="34" charset="0"/>
              </a:rPr>
              <a:t>Defensive shape</a:t>
            </a: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endParaRPr>
          </a:p>
          <a:p>
            <a:pPr marR="0" algn="l" defTabSz="587022" rtl="0" fontAlgn="auto" latinLnBrk="0" hangingPunct="0">
              <a:lnSpc>
                <a:spcPct val="100000"/>
              </a:lnSpc>
              <a:spcBef>
                <a:spcPts val="0"/>
              </a:spcBef>
              <a:spcAft>
                <a:spcPts val="0"/>
              </a:spcAft>
              <a:buClrTx/>
              <a:buSzTx/>
              <a:tabLst/>
            </a:pPr>
            <a:endParaRPr lang="en-US" sz="4800" dirty="0">
              <a:solidFill>
                <a:srgbClr val="95A2B7"/>
              </a:solidFill>
              <a:latin typeface="Avenir Next" panose="020B0503020202020204" pitchFamily="34" charset="0"/>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endParaRPr>
          </a:p>
        </p:txBody>
      </p:sp>
      <p:pic>
        <p:nvPicPr>
          <p:cNvPr id="6" name="Picture 5">
            <a:extLst>
              <a:ext uri="{FF2B5EF4-FFF2-40B4-BE49-F238E27FC236}">
                <a16:creationId xmlns:a16="http://schemas.microsoft.com/office/drawing/2014/main" id="{7094D4BA-85D8-A74B-9034-4C164CA6E72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79125" y="2173371"/>
            <a:ext cx="5132137" cy="6741021"/>
          </a:xfrm>
          <a:prstGeom prst="rect">
            <a:avLst/>
          </a:prstGeom>
        </p:spPr>
      </p:pic>
    </p:spTree>
    <p:extLst>
      <p:ext uri="{BB962C8B-B14F-4D97-AF65-F5344CB8AC3E}">
        <p14:creationId xmlns:p14="http://schemas.microsoft.com/office/powerpoint/2010/main" val="1501446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6D802-F59E-0946-9EDA-7108302451E4}"/>
              </a:ext>
            </a:extLst>
          </p:cNvPr>
          <p:cNvPicPr>
            <a:picLocks noChangeAspect="1"/>
          </p:cNvPicPr>
          <p:nvPr/>
        </p:nvPicPr>
        <p:blipFill rotWithShape="1">
          <a:blip r:embed="rId3">
            <a:alphaModFix amt="14000"/>
            <a:extLst>
              <a:ext uri="{28A0092B-C50C-407E-A947-70E740481C1C}">
                <a14:useLocalDpi xmlns:a14="http://schemas.microsoft.com/office/drawing/2010/main" val="0"/>
              </a:ext>
            </a:extLst>
          </a:blip>
          <a:srcRect/>
          <a:stretch/>
        </p:blipFill>
        <p:spPr>
          <a:xfrm>
            <a:off x="0" y="1"/>
            <a:ext cx="13004800" cy="9753599"/>
          </a:xfrm>
          <a:prstGeom prst="rect">
            <a:avLst/>
          </a:prstGeom>
        </p:spPr>
      </p:pic>
      <p:sp>
        <p:nvSpPr>
          <p:cNvPr id="9" name="TextBox 8">
            <a:extLst>
              <a:ext uri="{FF2B5EF4-FFF2-40B4-BE49-F238E27FC236}">
                <a16:creationId xmlns:a16="http://schemas.microsoft.com/office/drawing/2014/main" id="{926ACE33-412D-864C-A29D-5AA1D07DDBB7}"/>
              </a:ext>
            </a:extLst>
          </p:cNvPr>
          <p:cNvSpPr txBox="1"/>
          <p:nvPr/>
        </p:nvSpPr>
        <p:spPr>
          <a:xfrm>
            <a:off x="1577350" y="5300356"/>
            <a:ext cx="3141245"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Thank you!</a:t>
            </a:r>
          </a:p>
        </p:txBody>
      </p:sp>
      <p:pic>
        <p:nvPicPr>
          <p:cNvPr id="4" name="Picture 3">
            <a:extLst>
              <a:ext uri="{FF2B5EF4-FFF2-40B4-BE49-F238E27FC236}">
                <a16:creationId xmlns:a16="http://schemas.microsoft.com/office/drawing/2014/main" id="{DEACEC44-2F95-D247-AA9A-52CE04F99C3A}"/>
              </a:ext>
            </a:extLst>
          </p:cNvPr>
          <p:cNvPicPr>
            <a:picLocks noChangeAspect="1"/>
          </p:cNvPicPr>
          <p:nvPr/>
        </p:nvPicPr>
        <p:blipFill>
          <a:blip r:embed="rId4"/>
          <a:stretch>
            <a:fillRect/>
          </a:stretch>
        </p:blipFill>
        <p:spPr>
          <a:xfrm>
            <a:off x="1577350" y="6574438"/>
            <a:ext cx="685800" cy="514350"/>
          </a:xfrm>
          <a:prstGeom prst="rect">
            <a:avLst/>
          </a:prstGeom>
        </p:spPr>
      </p:pic>
      <p:pic>
        <p:nvPicPr>
          <p:cNvPr id="6" name="Picture 5">
            <a:extLst>
              <a:ext uri="{FF2B5EF4-FFF2-40B4-BE49-F238E27FC236}">
                <a16:creationId xmlns:a16="http://schemas.microsoft.com/office/drawing/2014/main" id="{A1EC710C-EF7F-964F-B271-8C40DA402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7350" y="7583169"/>
            <a:ext cx="685800" cy="685800"/>
          </a:xfrm>
          <a:prstGeom prst="rect">
            <a:avLst/>
          </a:prstGeom>
        </p:spPr>
      </p:pic>
      <p:sp>
        <p:nvSpPr>
          <p:cNvPr id="8" name="TextBox 7">
            <a:extLst>
              <a:ext uri="{FF2B5EF4-FFF2-40B4-BE49-F238E27FC236}">
                <a16:creationId xmlns:a16="http://schemas.microsoft.com/office/drawing/2014/main" id="{027F414A-E108-4740-9B7F-2155A4A6AFA3}"/>
              </a:ext>
            </a:extLst>
          </p:cNvPr>
          <p:cNvSpPr txBox="1"/>
          <p:nvPr/>
        </p:nvSpPr>
        <p:spPr>
          <a:xfrm>
            <a:off x="2681428" y="6532676"/>
            <a:ext cx="4995919" cy="5950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95A2B7"/>
                </a:solidFill>
                <a:effectLst/>
                <a:uFillTx/>
                <a:latin typeface="Avenir Next" panose="020B0503020202020204" pitchFamily="34" charset="0"/>
                <a:sym typeface="Helvetica Light"/>
              </a:rPr>
              <a:t>kevinsternhk</a:t>
            </a:r>
            <a:r>
              <a:rPr kumimoji="0" lang="en-US" sz="3600" i="0" u="none" strike="noStrike" cap="none" spc="0" normalizeH="0" baseline="0" dirty="0">
                <a:ln>
                  <a:noFill/>
                </a:ln>
                <a:solidFill>
                  <a:srgbClr val="95A2B7"/>
                </a:solidFill>
                <a:effectLst/>
                <a:uFillTx/>
                <a:latin typeface="Avenir Next" panose="020B0503020202020204" pitchFamily="34" charset="0"/>
                <a:sym typeface="Helvetica Light"/>
              </a:rPr>
              <a:t>@gmail.com</a:t>
            </a:r>
            <a:endPar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endParaRPr>
          </a:p>
        </p:txBody>
      </p:sp>
      <p:sp>
        <p:nvSpPr>
          <p:cNvPr id="10" name="TextBox 9">
            <a:extLst>
              <a:ext uri="{FF2B5EF4-FFF2-40B4-BE49-F238E27FC236}">
                <a16:creationId xmlns:a16="http://schemas.microsoft.com/office/drawing/2014/main" id="{61E94C69-BE94-A34D-A676-8498AFA040F6}"/>
              </a:ext>
            </a:extLst>
          </p:cNvPr>
          <p:cNvSpPr txBox="1"/>
          <p:nvPr/>
        </p:nvSpPr>
        <p:spPr>
          <a:xfrm>
            <a:off x="2681428" y="7663178"/>
            <a:ext cx="1658466" cy="5334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i="0" u="none" strike="noStrike" cap="none" spc="0" normalizeH="0" baseline="0" dirty="0">
                <a:ln>
                  <a:noFill/>
                </a:ln>
                <a:solidFill>
                  <a:srgbClr val="95A2B7"/>
                </a:solidFill>
                <a:effectLst/>
                <a:uFillTx/>
                <a:latin typeface="Avenir Next" panose="020B0503020202020204" pitchFamily="34" charset="0"/>
                <a:sym typeface="Helvetica Light"/>
              </a:rPr>
              <a:t>kstern31</a:t>
            </a:r>
            <a:endParaRPr kumimoji="0" lang="en-US" sz="4400" i="0" u="none" strike="noStrike" cap="none" spc="0" normalizeH="0" baseline="0" dirty="0">
              <a:ln>
                <a:noFill/>
              </a:ln>
              <a:solidFill>
                <a:srgbClr val="95A2B7"/>
              </a:solidFill>
              <a:effectLst/>
              <a:uFillTx/>
              <a:latin typeface="Avenir Next" panose="020B0503020202020204" pitchFamily="34" charset="0"/>
              <a:sym typeface="Helvetica Light"/>
            </a:endParaRPr>
          </a:p>
        </p:txBody>
      </p:sp>
    </p:spTree>
    <p:extLst>
      <p:ext uri="{BB962C8B-B14F-4D97-AF65-F5344CB8AC3E}">
        <p14:creationId xmlns:p14="http://schemas.microsoft.com/office/powerpoint/2010/main" val="26665871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1594A35A-3A06-9842-8ECF-3083556E4706}"/>
              </a:ext>
            </a:extLst>
          </p:cNvPr>
          <p:cNvSpPr txBox="1"/>
          <p:nvPr/>
        </p:nvSpPr>
        <p:spPr>
          <a:xfrm>
            <a:off x="5027315" y="418185"/>
            <a:ext cx="3024226"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Motivation</a:t>
            </a:r>
          </a:p>
        </p:txBody>
      </p:sp>
      <p:sp>
        <p:nvSpPr>
          <p:cNvPr id="3" name="TextBox 2">
            <a:extLst>
              <a:ext uri="{FF2B5EF4-FFF2-40B4-BE49-F238E27FC236}">
                <a16:creationId xmlns:a16="http://schemas.microsoft.com/office/drawing/2014/main" id="{9BCB5EE3-7E17-C642-9322-F5DCE39A37F2}"/>
              </a:ext>
            </a:extLst>
          </p:cNvPr>
          <p:cNvSpPr txBox="1"/>
          <p:nvPr/>
        </p:nvSpPr>
        <p:spPr>
          <a:xfrm>
            <a:off x="684004" y="2262872"/>
            <a:ext cx="10842977" cy="373435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320" tIns="20320" rIns="20320" bIns="20320" numCol="1" spcCol="38100" rtlCol="0" anchor="ctr">
            <a:spAutoFit/>
          </a:bodyPr>
          <a:lstStyle/>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rPr>
              <a:t>Current discussion of strategy is lacking</a:t>
            </a: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rPr>
              <a:t>No player tracking data available</a:t>
            </a:r>
          </a:p>
          <a:p>
            <a:pPr marR="0" algn="l" defTabSz="587022" rtl="0" fontAlgn="auto" latinLnBrk="0" hangingPunct="0">
              <a:lnSpc>
                <a:spcPct val="100000"/>
              </a:lnSpc>
              <a:spcBef>
                <a:spcPts val="0"/>
              </a:spcBef>
              <a:spcAft>
                <a:spcPts val="0"/>
              </a:spcAft>
              <a:buClrTx/>
              <a:buSzTx/>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a:p>
            <a:pPr marR="0" algn="l" defTabSz="587022" rtl="0" fontAlgn="auto" latinLnBrk="0" hangingPunct="0">
              <a:lnSpc>
                <a:spcPct val="100000"/>
              </a:lnSpc>
              <a:spcBef>
                <a:spcPts val="0"/>
              </a:spcBef>
              <a:spcAft>
                <a:spcPts val="0"/>
              </a:spcAft>
              <a:buClrTx/>
              <a:buSzTx/>
              <a:tabLst/>
            </a:pPr>
            <a:endParaRPr lang="en-US" sz="4000" dirty="0">
              <a:solidFill>
                <a:srgbClr val="95A2B7"/>
              </a:solidFill>
              <a:latin typeface="Avenir Next" panose="020B0503020202020204" pitchFamily="34" charset="0"/>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p:txBody>
      </p:sp>
      <p:pic>
        <p:nvPicPr>
          <p:cNvPr id="5" name="Picture 4">
            <a:extLst>
              <a:ext uri="{FF2B5EF4-FFF2-40B4-BE49-F238E27FC236}">
                <a16:creationId xmlns:a16="http://schemas.microsoft.com/office/drawing/2014/main" id="{C8A785B0-2E7C-3549-92DC-6840D8B3AD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345"/>
          <a:stretch/>
        </p:blipFill>
        <p:spPr>
          <a:xfrm>
            <a:off x="1177892" y="4341251"/>
            <a:ext cx="7698846" cy="5136527"/>
          </a:xfrm>
          <a:prstGeom prst="rect">
            <a:avLst/>
          </a:prstGeom>
        </p:spPr>
      </p:pic>
      <p:pic>
        <p:nvPicPr>
          <p:cNvPr id="4" name="Picture 3">
            <a:extLst>
              <a:ext uri="{FF2B5EF4-FFF2-40B4-BE49-F238E27FC236}">
                <a16:creationId xmlns:a16="http://schemas.microsoft.com/office/drawing/2014/main" id="{F18139F9-C34D-CD44-943D-0477E66434CB}"/>
              </a:ext>
            </a:extLst>
          </p:cNvPr>
          <p:cNvPicPr>
            <a:picLocks noChangeAspect="1"/>
          </p:cNvPicPr>
          <p:nvPr/>
        </p:nvPicPr>
        <p:blipFill>
          <a:blip r:embed="rId4"/>
          <a:stretch>
            <a:fillRect/>
          </a:stretch>
        </p:blipFill>
        <p:spPr>
          <a:xfrm>
            <a:off x="9202185" y="4030297"/>
            <a:ext cx="3444000" cy="5447481"/>
          </a:xfrm>
          <a:prstGeom prst="rect">
            <a:avLst/>
          </a:prstGeom>
        </p:spPr>
      </p:pic>
    </p:spTree>
    <p:extLst>
      <p:ext uri="{BB962C8B-B14F-4D97-AF65-F5344CB8AC3E}">
        <p14:creationId xmlns:p14="http://schemas.microsoft.com/office/powerpoint/2010/main" val="185335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1594A35A-3A06-9842-8ECF-3083556E4706}"/>
              </a:ext>
            </a:extLst>
          </p:cNvPr>
          <p:cNvSpPr txBox="1"/>
          <p:nvPr/>
        </p:nvSpPr>
        <p:spPr>
          <a:xfrm>
            <a:off x="2566704" y="418185"/>
            <a:ext cx="7945445"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Implementation – Road Map</a:t>
            </a:r>
          </a:p>
        </p:txBody>
      </p:sp>
      <p:pic>
        <p:nvPicPr>
          <p:cNvPr id="2" name="Picture 1">
            <a:extLst>
              <a:ext uri="{FF2B5EF4-FFF2-40B4-BE49-F238E27FC236}">
                <a16:creationId xmlns:a16="http://schemas.microsoft.com/office/drawing/2014/main" id="{B5322625-B1A0-D943-8BC1-C67F89F354E1}"/>
              </a:ext>
            </a:extLst>
          </p:cNvPr>
          <p:cNvPicPr>
            <a:picLocks noChangeAspect="1"/>
          </p:cNvPicPr>
          <p:nvPr/>
        </p:nvPicPr>
        <p:blipFill>
          <a:blip r:embed="rId3"/>
          <a:stretch>
            <a:fillRect/>
          </a:stretch>
        </p:blipFill>
        <p:spPr>
          <a:xfrm>
            <a:off x="8414658" y="2104169"/>
            <a:ext cx="2097491" cy="2579914"/>
          </a:xfrm>
          <a:prstGeom prst="rect">
            <a:avLst/>
          </a:prstGeom>
        </p:spPr>
      </p:pic>
      <p:sp>
        <p:nvSpPr>
          <p:cNvPr id="4" name="TextBox 3">
            <a:extLst>
              <a:ext uri="{FF2B5EF4-FFF2-40B4-BE49-F238E27FC236}">
                <a16:creationId xmlns:a16="http://schemas.microsoft.com/office/drawing/2014/main" id="{2DB40EC9-1477-C44B-8A03-3942EB34F7D9}"/>
              </a:ext>
            </a:extLst>
          </p:cNvPr>
          <p:cNvSpPr txBox="1"/>
          <p:nvPr/>
        </p:nvSpPr>
        <p:spPr>
          <a:xfrm>
            <a:off x="1198544" y="2749545"/>
            <a:ext cx="9124829" cy="50885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320" tIns="20320" rIns="20320" bIns="20320" numCol="1" spcCol="38100" rtlCol="0" anchor="ctr">
            <a:spAutoFit/>
          </a:bodyPr>
          <a:lstStyle/>
          <a:p>
            <a:pPr marL="685800" indent="-685800" algn="l">
              <a:buFont typeface="Arial" panose="020B0604020202020204" pitchFamily="34" charset="0"/>
              <a:buChar char="•"/>
            </a:pPr>
            <a:r>
              <a:rPr lang="en-US" sz="4000" dirty="0">
                <a:solidFill>
                  <a:srgbClr val="95A2B7"/>
                </a:solidFill>
                <a:latin typeface="Avenir Next" panose="020B0503020202020204" pitchFamily="34" charset="0"/>
              </a:rPr>
              <a:t>Track Players and Team</a:t>
            </a: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lang="en-US" sz="4000" dirty="0">
              <a:solidFill>
                <a:srgbClr val="95A2B7"/>
              </a:solidFill>
              <a:latin typeface="Avenir Next" panose="020B0503020202020204" pitchFamily="34" charset="0"/>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rgbClr val="95A2B7"/>
                </a:solidFill>
                <a:latin typeface="Avenir Next" panose="020B0503020202020204" pitchFamily="34" charset="0"/>
              </a:rPr>
              <a:t>Isolate Markings on Field</a:t>
            </a:r>
          </a:p>
          <a:p>
            <a:pPr marR="0" algn="l" defTabSz="587022" rtl="0" fontAlgn="auto" latinLnBrk="0" hangingPunct="0">
              <a:lnSpc>
                <a:spcPct val="100000"/>
              </a:lnSpc>
              <a:spcBef>
                <a:spcPts val="0"/>
              </a:spcBef>
              <a:spcAft>
                <a:spcPts val="0"/>
              </a:spcAft>
              <a:buClrTx/>
              <a:buSzTx/>
              <a:tabLst/>
            </a:pPr>
            <a:endParaRPr lang="en-US" sz="4000" dirty="0">
              <a:solidFill>
                <a:srgbClr val="95A2B7"/>
              </a:solidFill>
              <a:latin typeface="Avenir Next" panose="020B0503020202020204" pitchFamily="34" charset="0"/>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rgbClr val="95A2B7"/>
                </a:solidFill>
                <a:latin typeface="Avenir Next" panose="020B0503020202020204" pitchFamily="34" charset="0"/>
              </a:rPr>
              <a:t>Detect Points</a:t>
            </a:r>
          </a:p>
          <a:p>
            <a:pPr algn="l"/>
            <a:endParaRPr lang="en-US" sz="4000" dirty="0">
              <a:solidFill>
                <a:srgbClr val="95A2B7"/>
              </a:solidFill>
              <a:latin typeface="Avenir Next" panose="020B0503020202020204" pitchFamily="34" charset="0"/>
            </a:endParaRPr>
          </a:p>
          <a:p>
            <a:pPr marL="685800" indent="-685800" algn="l">
              <a:buFont typeface="Arial" panose="020B0604020202020204" pitchFamily="34" charset="0"/>
              <a:buChar char="•"/>
            </a:pPr>
            <a:r>
              <a:rPr lang="en-US" sz="4000" dirty="0">
                <a:solidFill>
                  <a:srgbClr val="95A2B7"/>
                </a:solidFill>
                <a:latin typeface="Avenir Next" panose="020B0503020202020204" pitchFamily="34" charset="0"/>
              </a:rPr>
              <a:t>Perspective Warp</a:t>
            </a: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lang="en-US" sz="4800" dirty="0">
              <a:solidFill>
                <a:srgbClr val="95A2B7"/>
              </a:solidFill>
              <a:latin typeface="Avenir Next" panose="020B0503020202020204" pitchFamily="34" charset="0"/>
            </a:endParaRPr>
          </a:p>
        </p:txBody>
      </p:sp>
    </p:spTree>
    <p:extLst>
      <p:ext uri="{BB962C8B-B14F-4D97-AF65-F5344CB8AC3E}">
        <p14:creationId xmlns:p14="http://schemas.microsoft.com/office/powerpoint/2010/main" val="195477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1594A35A-3A06-9842-8ECF-3083556E4706}"/>
              </a:ext>
            </a:extLst>
          </p:cNvPr>
          <p:cNvSpPr txBox="1"/>
          <p:nvPr/>
        </p:nvSpPr>
        <p:spPr>
          <a:xfrm>
            <a:off x="2566704" y="418185"/>
            <a:ext cx="7945445"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Implementation – Road Map</a:t>
            </a:r>
          </a:p>
        </p:txBody>
      </p:sp>
      <p:pic>
        <p:nvPicPr>
          <p:cNvPr id="2" name="Picture 1">
            <a:extLst>
              <a:ext uri="{FF2B5EF4-FFF2-40B4-BE49-F238E27FC236}">
                <a16:creationId xmlns:a16="http://schemas.microsoft.com/office/drawing/2014/main" id="{B5322625-B1A0-D943-8BC1-C67F89F354E1}"/>
              </a:ext>
            </a:extLst>
          </p:cNvPr>
          <p:cNvPicPr>
            <a:picLocks noChangeAspect="1"/>
          </p:cNvPicPr>
          <p:nvPr/>
        </p:nvPicPr>
        <p:blipFill>
          <a:blip r:embed="rId3"/>
          <a:stretch>
            <a:fillRect/>
          </a:stretch>
        </p:blipFill>
        <p:spPr>
          <a:xfrm>
            <a:off x="8414658" y="2104169"/>
            <a:ext cx="2097491" cy="2579914"/>
          </a:xfrm>
          <a:prstGeom prst="rect">
            <a:avLst/>
          </a:prstGeom>
        </p:spPr>
      </p:pic>
      <p:sp>
        <p:nvSpPr>
          <p:cNvPr id="4" name="TextBox 3">
            <a:extLst>
              <a:ext uri="{FF2B5EF4-FFF2-40B4-BE49-F238E27FC236}">
                <a16:creationId xmlns:a16="http://schemas.microsoft.com/office/drawing/2014/main" id="{2DB40EC9-1477-C44B-8A03-3942EB34F7D9}"/>
              </a:ext>
            </a:extLst>
          </p:cNvPr>
          <p:cNvSpPr txBox="1"/>
          <p:nvPr/>
        </p:nvSpPr>
        <p:spPr>
          <a:xfrm>
            <a:off x="1198544" y="2749545"/>
            <a:ext cx="9124829" cy="50885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320" tIns="20320" rIns="20320" bIns="20320" numCol="1" spcCol="38100" rtlCol="0" anchor="ctr">
            <a:spAutoFit/>
          </a:bodyPr>
          <a:lstStyle/>
          <a:p>
            <a:pPr marL="685800" indent="-685800" algn="l">
              <a:buFont typeface="Arial" panose="020B0604020202020204" pitchFamily="34" charset="0"/>
              <a:buChar char="•"/>
            </a:pPr>
            <a:r>
              <a:rPr lang="en-US" sz="4000" dirty="0">
                <a:solidFill>
                  <a:srgbClr val="95A2B7"/>
                </a:solidFill>
                <a:latin typeface="Avenir Next" panose="020B0503020202020204" pitchFamily="34" charset="0"/>
              </a:rPr>
              <a:t>Track Players and Team</a:t>
            </a: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lang="en-US" sz="4000" dirty="0">
              <a:solidFill>
                <a:srgbClr val="95A2B7"/>
              </a:solidFill>
              <a:latin typeface="Avenir Next" panose="020B0503020202020204" pitchFamily="34" charset="0"/>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rgbClr val="95A2B7"/>
                </a:solidFill>
                <a:latin typeface="Avenir Next" panose="020B0503020202020204" pitchFamily="34" charset="0"/>
              </a:rPr>
              <a:t>Isolate Markings on Field</a:t>
            </a:r>
          </a:p>
          <a:p>
            <a:pPr marR="0" algn="l" defTabSz="587022" rtl="0" fontAlgn="auto" latinLnBrk="0" hangingPunct="0">
              <a:lnSpc>
                <a:spcPct val="100000"/>
              </a:lnSpc>
              <a:spcBef>
                <a:spcPts val="0"/>
              </a:spcBef>
              <a:spcAft>
                <a:spcPts val="0"/>
              </a:spcAft>
              <a:buClrTx/>
              <a:buSzTx/>
              <a:tabLst/>
            </a:pPr>
            <a:endParaRPr lang="en-US" sz="4000" dirty="0">
              <a:solidFill>
                <a:srgbClr val="95A2B7"/>
              </a:solidFill>
              <a:latin typeface="Avenir Next" panose="020B0503020202020204" pitchFamily="34" charset="0"/>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rgbClr val="95A2B7"/>
                </a:solidFill>
                <a:latin typeface="Avenir Next" panose="020B0503020202020204" pitchFamily="34" charset="0"/>
              </a:rPr>
              <a:t>Detect Points</a:t>
            </a:r>
          </a:p>
          <a:p>
            <a:pPr algn="l"/>
            <a:endParaRPr lang="en-US" sz="4000" dirty="0">
              <a:solidFill>
                <a:srgbClr val="95A2B7"/>
              </a:solidFill>
              <a:latin typeface="Avenir Next" panose="020B0503020202020204" pitchFamily="34" charset="0"/>
            </a:endParaRPr>
          </a:p>
          <a:p>
            <a:pPr marL="685800" indent="-685800" algn="l">
              <a:buFont typeface="Arial" panose="020B0604020202020204" pitchFamily="34" charset="0"/>
              <a:buChar char="•"/>
            </a:pPr>
            <a:r>
              <a:rPr lang="en-US" sz="4000" dirty="0">
                <a:solidFill>
                  <a:srgbClr val="95A2B7"/>
                </a:solidFill>
                <a:latin typeface="Avenir Next" panose="020B0503020202020204" pitchFamily="34" charset="0"/>
              </a:rPr>
              <a:t>Perspective Warp</a:t>
            </a: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lang="en-US" sz="4800" dirty="0">
              <a:solidFill>
                <a:srgbClr val="95A2B7"/>
              </a:solidFill>
              <a:latin typeface="Avenir Next" panose="020B0503020202020204" pitchFamily="34" charset="0"/>
            </a:endParaRPr>
          </a:p>
        </p:txBody>
      </p:sp>
      <p:pic>
        <p:nvPicPr>
          <p:cNvPr id="5" name="Picture 4">
            <a:extLst>
              <a:ext uri="{FF2B5EF4-FFF2-40B4-BE49-F238E27FC236}">
                <a16:creationId xmlns:a16="http://schemas.microsoft.com/office/drawing/2014/main" id="{147FE62E-3634-5541-A0F7-2273BFCE5C1F}"/>
              </a:ext>
            </a:extLst>
          </p:cNvPr>
          <p:cNvPicPr>
            <a:picLocks noChangeAspect="1"/>
          </p:cNvPicPr>
          <p:nvPr/>
        </p:nvPicPr>
        <p:blipFill>
          <a:blip r:embed="rId4"/>
          <a:stretch>
            <a:fillRect/>
          </a:stretch>
        </p:blipFill>
        <p:spPr>
          <a:xfrm>
            <a:off x="7804546" y="5103237"/>
            <a:ext cx="3317714" cy="4291963"/>
          </a:xfrm>
          <a:prstGeom prst="rect">
            <a:avLst/>
          </a:prstGeom>
        </p:spPr>
      </p:pic>
    </p:spTree>
    <p:extLst>
      <p:ext uri="{BB962C8B-B14F-4D97-AF65-F5344CB8AC3E}">
        <p14:creationId xmlns:p14="http://schemas.microsoft.com/office/powerpoint/2010/main" val="3845080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ransition-slow.mp4">
            <a:hlinkClick r:id="" action="ppaction://media"/>
            <a:extLst>
              <a:ext uri="{FF2B5EF4-FFF2-40B4-BE49-F238E27FC236}">
                <a16:creationId xmlns:a16="http://schemas.microsoft.com/office/drawing/2014/main" id="{15475369-2639-EF41-ADA1-D504FAEF4A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62" y="1468517"/>
            <a:ext cx="13001638" cy="7315200"/>
          </a:xfrm>
          <a:prstGeom prst="rect">
            <a:avLst/>
          </a:prstGeom>
        </p:spPr>
      </p:pic>
      <p:sp>
        <p:nvSpPr>
          <p:cNvPr id="7" name="TextBox 6">
            <a:extLst>
              <a:ext uri="{FF2B5EF4-FFF2-40B4-BE49-F238E27FC236}">
                <a16:creationId xmlns:a16="http://schemas.microsoft.com/office/drawing/2014/main" id="{E70141C1-31D3-8F40-94A0-C0642EA0F2AB}"/>
              </a:ext>
            </a:extLst>
          </p:cNvPr>
          <p:cNvSpPr txBox="1"/>
          <p:nvPr/>
        </p:nvSpPr>
        <p:spPr>
          <a:xfrm>
            <a:off x="4686678" y="418185"/>
            <a:ext cx="3705503"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Track Players</a:t>
            </a:r>
          </a:p>
        </p:txBody>
      </p:sp>
      <p:sp>
        <p:nvSpPr>
          <p:cNvPr id="8" name="TextBox 7">
            <a:extLst>
              <a:ext uri="{FF2B5EF4-FFF2-40B4-BE49-F238E27FC236}">
                <a16:creationId xmlns:a16="http://schemas.microsoft.com/office/drawing/2014/main" id="{9FEDAE33-B5BE-D041-97E8-DD018E681FC8}"/>
              </a:ext>
            </a:extLst>
          </p:cNvPr>
          <p:cNvSpPr txBox="1"/>
          <p:nvPr/>
        </p:nvSpPr>
        <p:spPr>
          <a:xfrm>
            <a:off x="4579277" y="440485"/>
            <a:ext cx="3920304"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Assign Teams</a:t>
            </a:r>
          </a:p>
        </p:txBody>
      </p:sp>
      <p:sp>
        <p:nvSpPr>
          <p:cNvPr id="9" name="TextBox 8">
            <a:extLst>
              <a:ext uri="{FF2B5EF4-FFF2-40B4-BE49-F238E27FC236}">
                <a16:creationId xmlns:a16="http://schemas.microsoft.com/office/drawing/2014/main" id="{40E9C178-C196-B846-B085-03AA8A09127C}"/>
              </a:ext>
            </a:extLst>
          </p:cNvPr>
          <p:cNvSpPr txBox="1"/>
          <p:nvPr/>
        </p:nvSpPr>
        <p:spPr>
          <a:xfrm>
            <a:off x="4229822" y="432557"/>
            <a:ext cx="4619213"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Isolate Markings</a:t>
            </a:r>
          </a:p>
        </p:txBody>
      </p:sp>
      <p:sp>
        <p:nvSpPr>
          <p:cNvPr id="10" name="TextBox 9">
            <a:extLst>
              <a:ext uri="{FF2B5EF4-FFF2-40B4-BE49-F238E27FC236}">
                <a16:creationId xmlns:a16="http://schemas.microsoft.com/office/drawing/2014/main" id="{3B782677-7D86-7642-AE39-0C4213B95292}"/>
              </a:ext>
            </a:extLst>
          </p:cNvPr>
          <p:cNvSpPr txBox="1"/>
          <p:nvPr/>
        </p:nvSpPr>
        <p:spPr>
          <a:xfrm>
            <a:off x="4612781" y="410257"/>
            <a:ext cx="3779240"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Detect Points</a:t>
            </a:r>
          </a:p>
        </p:txBody>
      </p:sp>
      <p:grpSp>
        <p:nvGrpSpPr>
          <p:cNvPr id="17" name="Group 16">
            <a:extLst>
              <a:ext uri="{FF2B5EF4-FFF2-40B4-BE49-F238E27FC236}">
                <a16:creationId xmlns:a16="http://schemas.microsoft.com/office/drawing/2014/main" id="{E5F9B1DC-34BE-7C49-AC94-5AB2EFE3313A}"/>
              </a:ext>
            </a:extLst>
          </p:cNvPr>
          <p:cNvGrpSpPr/>
          <p:nvPr/>
        </p:nvGrpSpPr>
        <p:grpSpPr>
          <a:xfrm>
            <a:off x="3133900" y="1438289"/>
            <a:ext cx="6811056" cy="1116923"/>
            <a:chOff x="3296790" y="4009194"/>
            <a:chExt cx="6811056" cy="1116923"/>
          </a:xfrm>
        </p:grpSpPr>
        <p:sp>
          <p:nvSpPr>
            <p:cNvPr id="12" name="Rectangle 11">
              <a:extLst>
                <a:ext uri="{FF2B5EF4-FFF2-40B4-BE49-F238E27FC236}">
                  <a16:creationId xmlns:a16="http://schemas.microsoft.com/office/drawing/2014/main" id="{B1F581B7-6CDA-F748-8F0C-2D46DCBDABF1}"/>
                </a:ext>
              </a:extLst>
            </p:cNvPr>
            <p:cNvSpPr/>
            <p:nvPr/>
          </p:nvSpPr>
          <p:spPr>
            <a:xfrm>
              <a:off x="5994401" y="4010549"/>
              <a:ext cx="1371600" cy="1115568"/>
            </a:xfrm>
            <a:prstGeom prst="rect">
              <a:avLst/>
            </a:prstGeom>
            <a:solidFill>
              <a:srgbClr val="0055C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F4D67E-E59A-5D4E-BA05-EA2A6A6299AB}"/>
                </a:ext>
              </a:extLst>
            </p:cNvPr>
            <p:cNvSpPr/>
            <p:nvPr/>
          </p:nvSpPr>
          <p:spPr>
            <a:xfrm>
              <a:off x="3296790" y="4009194"/>
              <a:ext cx="1371600" cy="1115568"/>
            </a:xfrm>
            <a:prstGeom prst="rect">
              <a:avLst/>
            </a:prstGeom>
            <a:solidFill>
              <a:srgbClr val="80000B"/>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A15600-3734-FE44-8A2A-B6D1A5DDB55D}"/>
                </a:ext>
              </a:extLst>
            </p:cNvPr>
            <p:cNvSpPr/>
            <p:nvPr/>
          </p:nvSpPr>
          <p:spPr>
            <a:xfrm>
              <a:off x="4622801" y="4009194"/>
              <a:ext cx="1371600" cy="1115568"/>
            </a:xfrm>
            <a:prstGeom prst="rect">
              <a:avLst/>
            </a:prstGeom>
            <a:solidFill>
              <a:srgbClr val="B8A279"/>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465A5E-FD1F-F243-89A8-6A8C0C831288}"/>
                </a:ext>
              </a:extLst>
            </p:cNvPr>
            <p:cNvSpPr/>
            <p:nvPr/>
          </p:nvSpPr>
          <p:spPr>
            <a:xfrm>
              <a:off x="7366001" y="4009194"/>
              <a:ext cx="1371600" cy="1115568"/>
            </a:xfrm>
            <a:prstGeom prst="rect">
              <a:avLst/>
            </a:prstGeom>
            <a:solidFill>
              <a:srgbClr val="7F8D4A"/>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ACCD0-5A7D-564D-AE6E-4BD3656FCB02}"/>
                </a:ext>
              </a:extLst>
            </p:cNvPr>
            <p:cNvSpPr/>
            <p:nvPr/>
          </p:nvSpPr>
          <p:spPr>
            <a:xfrm>
              <a:off x="8736246" y="4009194"/>
              <a:ext cx="1371600" cy="1115568"/>
            </a:xfrm>
            <a:prstGeom prst="rect">
              <a:avLst/>
            </a:prstGeom>
            <a:solidFill>
              <a:schemeClr val="tx2">
                <a:lumMod val="20000"/>
                <a:lumOff val="8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272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58" fill="hold"/>
                                        <p:tgtEl>
                                          <p:spTgt spid="11"/>
                                        </p:tgtEl>
                                      </p:cBhvr>
                                    </p:cmd>
                                  </p:childTnLst>
                                </p:cTn>
                              </p:par>
                              <p:par>
                                <p:cTn id="7" presetID="1" presetClass="entr" presetSubtype="0" fill="hold" grpId="0" nodeType="withEffect">
                                  <p:stCondLst>
                                    <p:cond delay="200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2000"/>
                            </p:stCondLst>
                            <p:childTnLst>
                              <p:par>
                                <p:cTn id="10" presetID="1" presetClass="exit" presetSubtype="0" fill="hold" grpId="1" nodeType="afterEffect">
                                  <p:stCondLst>
                                    <p:cond delay="14700"/>
                                  </p:stCondLst>
                                  <p:childTnLst>
                                    <p:set>
                                      <p:cBhvr>
                                        <p:cTn id="11" dur="1" fill="hold">
                                          <p:stCondLst>
                                            <p:cond delay="0"/>
                                          </p:stCondLst>
                                        </p:cTn>
                                        <p:tgtEl>
                                          <p:spTgt spid="7"/>
                                        </p:tgtEl>
                                        <p:attrNameLst>
                                          <p:attrName>style.visibility</p:attrName>
                                        </p:attrNameLst>
                                      </p:cBhvr>
                                      <p:to>
                                        <p:strVal val="hidden"/>
                                      </p:to>
                                    </p:set>
                                  </p:childTnLst>
                                </p:cTn>
                              </p:par>
                            </p:childTnLst>
                          </p:cTn>
                        </p:par>
                        <p:par>
                          <p:cTn id="12" fill="hold">
                            <p:stCondLst>
                              <p:cond delay="167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6700"/>
                            </p:stCondLst>
                            <p:childTnLst>
                              <p:par>
                                <p:cTn id="16" presetID="1"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16700"/>
                            </p:stCondLst>
                            <p:childTnLst>
                              <p:par>
                                <p:cTn id="19" presetID="1" presetClass="exit" presetSubtype="0" fill="hold" grpId="1" nodeType="afterEffect">
                                  <p:stCondLst>
                                    <p:cond delay="17400"/>
                                  </p:stCondLst>
                                  <p:childTnLst>
                                    <p:set>
                                      <p:cBhvr>
                                        <p:cTn id="20" dur="1" fill="hold">
                                          <p:stCondLst>
                                            <p:cond delay="0"/>
                                          </p:stCondLst>
                                        </p:cTn>
                                        <p:tgtEl>
                                          <p:spTgt spid="8"/>
                                        </p:tgtEl>
                                        <p:attrNameLst>
                                          <p:attrName>style.visibility</p:attrName>
                                        </p:attrNameLst>
                                      </p:cBhvr>
                                      <p:to>
                                        <p:strVal val="hidden"/>
                                      </p:to>
                                    </p:set>
                                  </p:childTnLst>
                                </p:cTn>
                              </p:par>
                            </p:childTnLst>
                          </p:cTn>
                        </p:par>
                        <p:par>
                          <p:cTn id="21" fill="hold">
                            <p:stCondLst>
                              <p:cond delay="34100"/>
                            </p:stCondLst>
                            <p:childTnLst>
                              <p:par>
                                <p:cTn id="22" presetID="1" presetClass="exit" presetSubtype="0" fill="hold" nodeType="after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par>
                          <p:cTn id="24" fill="hold">
                            <p:stCondLst>
                              <p:cond delay="3410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34100"/>
                            </p:stCondLst>
                            <p:childTnLst>
                              <p:par>
                                <p:cTn id="28" presetID="1" presetClass="exit" presetSubtype="0" fill="hold" grpId="1" nodeType="afterEffect">
                                  <p:stCondLst>
                                    <p:cond delay="6700"/>
                                  </p:stCondLst>
                                  <p:childTnLst>
                                    <p:set>
                                      <p:cBhvr>
                                        <p:cTn id="29" dur="1" fill="hold">
                                          <p:stCondLst>
                                            <p:cond delay="0"/>
                                          </p:stCondLst>
                                        </p:cTn>
                                        <p:tgtEl>
                                          <p:spTgt spid="9"/>
                                        </p:tgtEl>
                                        <p:attrNameLst>
                                          <p:attrName>style.visibility</p:attrName>
                                        </p:attrNameLst>
                                      </p:cBhvr>
                                      <p:to>
                                        <p:strVal val="hidden"/>
                                      </p:to>
                                    </p:set>
                                  </p:childTnLst>
                                </p:cTn>
                              </p:par>
                            </p:childTnLst>
                          </p:cTn>
                        </p:par>
                        <p:par>
                          <p:cTn id="30" fill="hold">
                            <p:stCondLst>
                              <p:cond delay="40800"/>
                            </p:stCondLst>
                            <p:childTnLst>
                              <p:par>
                                <p:cTn id="31" presetID="1"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childTnLst>
        </p:cTn>
      </p:par>
    </p:tnLst>
    <p:bldLst>
      <p:bldP spid="7" grpId="0"/>
      <p:bldP spid="7" grpId="1"/>
      <p:bldP spid="8" grpId="0"/>
      <p:bldP spid="8" grpId="1"/>
      <p:bldP spid="9" grpId="0"/>
      <p:bldP spid="9" grpId="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D5DC84-AE7C-9C4D-BAA0-AF670A91EF0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3994" y="1396635"/>
            <a:ext cx="6928006" cy="3881353"/>
          </a:xfrm>
          <a:prstGeom prst="rect">
            <a:avLst/>
          </a:prstGeom>
        </p:spPr>
      </p:pic>
      <p:sp>
        <p:nvSpPr>
          <p:cNvPr id="68" name="TextBox 67">
            <a:extLst>
              <a:ext uri="{FF2B5EF4-FFF2-40B4-BE49-F238E27FC236}">
                <a16:creationId xmlns:a16="http://schemas.microsoft.com/office/drawing/2014/main" id="{1594A35A-3A06-9842-8ECF-3083556E4706}"/>
              </a:ext>
            </a:extLst>
          </p:cNvPr>
          <p:cNvSpPr txBox="1"/>
          <p:nvPr/>
        </p:nvSpPr>
        <p:spPr>
          <a:xfrm>
            <a:off x="4043874" y="418185"/>
            <a:ext cx="4991110"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Perspective Warp</a:t>
            </a:r>
          </a:p>
        </p:txBody>
      </p:sp>
      <p:pic>
        <p:nvPicPr>
          <p:cNvPr id="5" name="Picture 4">
            <a:extLst>
              <a:ext uri="{FF2B5EF4-FFF2-40B4-BE49-F238E27FC236}">
                <a16:creationId xmlns:a16="http://schemas.microsoft.com/office/drawing/2014/main" id="{B79DD308-E9B7-DD48-867D-F1A0BC1DDE35}"/>
              </a:ext>
            </a:extLst>
          </p:cNvPr>
          <p:cNvPicPr>
            <a:picLocks noChangeAspect="1"/>
          </p:cNvPicPr>
          <p:nvPr/>
        </p:nvPicPr>
        <p:blipFill rotWithShape="1">
          <a:blip r:embed="rId4"/>
          <a:srcRect b="22435"/>
          <a:stretch/>
        </p:blipFill>
        <p:spPr>
          <a:xfrm>
            <a:off x="11824362" y="8585102"/>
            <a:ext cx="1049866" cy="1001572"/>
          </a:xfrm>
          <a:prstGeom prst="rect">
            <a:avLst/>
          </a:prstGeom>
        </p:spPr>
      </p:pic>
      <p:pic>
        <p:nvPicPr>
          <p:cNvPr id="8" name="Picture 7">
            <a:extLst>
              <a:ext uri="{FF2B5EF4-FFF2-40B4-BE49-F238E27FC236}">
                <a16:creationId xmlns:a16="http://schemas.microsoft.com/office/drawing/2014/main" id="{6B02167A-6913-5149-84D3-81FC18F9E31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23994" y="4877709"/>
            <a:ext cx="6928006" cy="4561143"/>
          </a:xfrm>
          <a:prstGeom prst="rect">
            <a:avLst/>
          </a:prstGeom>
        </p:spPr>
      </p:pic>
    </p:spTree>
    <p:extLst>
      <p:ext uri="{BB962C8B-B14F-4D97-AF65-F5344CB8AC3E}">
        <p14:creationId xmlns:p14="http://schemas.microsoft.com/office/powerpoint/2010/main" val="1125771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1594A35A-3A06-9842-8ECF-3083556E4706}"/>
              </a:ext>
            </a:extLst>
          </p:cNvPr>
          <p:cNvSpPr txBox="1"/>
          <p:nvPr/>
        </p:nvSpPr>
        <p:spPr>
          <a:xfrm>
            <a:off x="2424843" y="418185"/>
            <a:ext cx="8229176"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Challenges - Misclassification</a:t>
            </a:r>
          </a:p>
        </p:txBody>
      </p:sp>
      <p:sp>
        <p:nvSpPr>
          <p:cNvPr id="3" name="TextBox 2">
            <a:extLst>
              <a:ext uri="{FF2B5EF4-FFF2-40B4-BE49-F238E27FC236}">
                <a16:creationId xmlns:a16="http://schemas.microsoft.com/office/drawing/2014/main" id="{9BCB5EE3-7E17-C642-9322-F5DCE39A37F2}"/>
              </a:ext>
            </a:extLst>
          </p:cNvPr>
          <p:cNvSpPr txBox="1"/>
          <p:nvPr/>
        </p:nvSpPr>
        <p:spPr>
          <a:xfrm>
            <a:off x="978407" y="2520624"/>
            <a:ext cx="11395175" cy="496546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320" tIns="20320" rIns="20320" bIns="20320" numCol="1" spcCol="38100" rtlCol="0" anchor="ctr">
            <a:spAutoFit/>
          </a:bodyPr>
          <a:lstStyle/>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rgbClr val="95A2B7"/>
                </a:solidFill>
                <a:latin typeface="Avenir Next" panose="020B0503020202020204" pitchFamily="34" charset="0"/>
              </a:rPr>
              <a:t>Team assignment</a:t>
            </a: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a:p>
            <a:pPr marL="685800" indent="-685800" algn="l">
              <a:buFont typeface="Arial" panose="020B0604020202020204" pitchFamily="34" charset="0"/>
              <a:buChar char="•"/>
            </a:pPr>
            <a:r>
              <a:rPr lang="en-US" sz="4000" dirty="0">
                <a:solidFill>
                  <a:srgbClr val="95A2B7"/>
                </a:solidFill>
                <a:latin typeface="Avenir Next" panose="020B0503020202020204" pitchFamily="34" charset="0"/>
              </a:rPr>
              <a:t>Objects/players being misclassified</a:t>
            </a:r>
          </a:p>
          <a:p>
            <a:pPr marR="0" algn="l" defTabSz="587022" rtl="0" fontAlgn="auto" latinLnBrk="0" hangingPunct="0">
              <a:lnSpc>
                <a:spcPct val="100000"/>
              </a:lnSpc>
              <a:spcBef>
                <a:spcPts val="0"/>
              </a:spcBef>
              <a:spcAft>
                <a:spcPts val="0"/>
              </a:spcAft>
              <a:buClrTx/>
              <a:buSzTx/>
              <a:tabLst/>
            </a:pPr>
            <a:endParaRPr lang="en-US" sz="4000" dirty="0">
              <a:solidFill>
                <a:srgbClr val="95A2B7"/>
              </a:solidFill>
              <a:latin typeface="Avenir Next" panose="020B0503020202020204" pitchFamily="34" charset="0"/>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a:p>
            <a:pPr marR="0" algn="l" defTabSz="587022" rtl="0" fontAlgn="auto" latinLnBrk="0" hangingPunct="0">
              <a:lnSpc>
                <a:spcPct val="100000"/>
              </a:lnSpc>
              <a:spcBef>
                <a:spcPts val="0"/>
              </a:spcBef>
              <a:spcAft>
                <a:spcPts val="0"/>
              </a:spcAft>
              <a:buClrTx/>
              <a:buSzTx/>
              <a:tabLst/>
            </a:pPr>
            <a:endParaRPr lang="en-US" sz="4000" dirty="0">
              <a:solidFill>
                <a:srgbClr val="95A2B7"/>
              </a:solidFill>
              <a:latin typeface="Avenir Next" panose="020B0503020202020204" pitchFamily="34" charset="0"/>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p:txBody>
      </p:sp>
      <p:pic>
        <p:nvPicPr>
          <p:cNvPr id="4" name="Picture 3">
            <a:extLst>
              <a:ext uri="{FF2B5EF4-FFF2-40B4-BE49-F238E27FC236}">
                <a16:creationId xmlns:a16="http://schemas.microsoft.com/office/drawing/2014/main" id="{5FB1A87A-C64B-A14B-8FEC-4609E4BC3425}"/>
              </a:ext>
            </a:extLst>
          </p:cNvPr>
          <p:cNvPicPr>
            <a:picLocks noChangeAspect="1"/>
          </p:cNvPicPr>
          <p:nvPr/>
        </p:nvPicPr>
        <p:blipFill>
          <a:blip r:embed="rId3"/>
          <a:stretch>
            <a:fillRect/>
          </a:stretch>
        </p:blipFill>
        <p:spPr>
          <a:xfrm>
            <a:off x="1698227" y="5405296"/>
            <a:ext cx="2710838" cy="2971496"/>
          </a:xfrm>
          <a:prstGeom prst="rect">
            <a:avLst/>
          </a:prstGeom>
        </p:spPr>
      </p:pic>
      <p:pic>
        <p:nvPicPr>
          <p:cNvPr id="5" name="Picture 4">
            <a:extLst>
              <a:ext uri="{FF2B5EF4-FFF2-40B4-BE49-F238E27FC236}">
                <a16:creationId xmlns:a16="http://schemas.microsoft.com/office/drawing/2014/main" id="{03EE0E12-C621-5946-873D-377885F9CC80}"/>
              </a:ext>
            </a:extLst>
          </p:cNvPr>
          <p:cNvPicPr>
            <a:picLocks noChangeAspect="1"/>
          </p:cNvPicPr>
          <p:nvPr/>
        </p:nvPicPr>
        <p:blipFill>
          <a:blip r:embed="rId4"/>
          <a:stretch>
            <a:fillRect/>
          </a:stretch>
        </p:blipFill>
        <p:spPr>
          <a:xfrm>
            <a:off x="9611620" y="6447165"/>
            <a:ext cx="2628288" cy="1819584"/>
          </a:xfrm>
          <a:prstGeom prst="rect">
            <a:avLst/>
          </a:prstGeom>
        </p:spPr>
      </p:pic>
      <p:pic>
        <p:nvPicPr>
          <p:cNvPr id="8" name="Picture 7">
            <a:extLst>
              <a:ext uri="{FF2B5EF4-FFF2-40B4-BE49-F238E27FC236}">
                <a16:creationId xmlns:a16="http://schemas.microsoft.com/office/drawing/2014/main" id="{F6602DC8-52E3-6C49-96E5-184014256639}"/>
              </a:ext>
            </a:extLst>
          </p:cNvPr>
          <p:cNvPicPr>
            <a:picLocks noChangeAspect="1"/>
          </p:cNvPicPr>
          <p:nvPr/>
        </p:nvPicPr>
        <p:blipFill>
          <a:blip r:embed="rId5"/>
          <a:stretch>
            <a:fillRect/>
          </a:stretch>
        </p:blipFill>
        <p:spPr>
          <a:xfrm>
            <a:off x="5724801" y="6130478"/>
            <a:ext cx="2571082" cy="2246314"/>
          </a:xfrm>
          <a:prstGeom prst="rect">
            <a:avLst/>
          </a:prstGeom>
        </p:spPr>
      </p:pic>
    </p:spTree>
    <p:extLst>
      <p:ext uri="{BB962C8B-B14F-4D97-AF65-F5344CB8AC3E}">
        <p14:creationId xmlns:p14="http://schemas.microsoft.com/office/powerpoint/2010/main" val="361999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1594A35A-3A06-9842-8ECF-3083556E4706}"/>
              </a:ext>
            </a:extLst>
          </p:cNvPr>
          <p:cNvSpPr txBox="1"/>
          <p:nvPr/>
        </p:nvSpPr>
        <p:spPr>
          <a:xfrm>
            <a:off x="3277642" y="418185"/>
            <a:ext cx="6523582" cy="7797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0320" tIns="20320" rIns="20320" bIns="20320" numCol="1" spcCol="38100" rtlCol="0" anchor="ctr">
            <a:spAutoFit/>
          </a:bodyPr>
          <a:lstStyle/>
          <a:p>
            <a:pPr marL="0" marR="0" indent="0" algn="ctr" defTabSz="587022" rtl="0" fontAlgn="auto" latinLnBrk="0" hangingPunct="0">
              <a:lnSpc>
                <a:spcPct val="100000"/>
              </a:lnSpc>
              <a:spcBef>
                <a:spcPts val="0"/>
              </a:spcBef>
              <a:spcAft>
                <a:spcPts val="0"/>
              </a:spcAft>
              <a:buClrTx/>
              <a:buSzTx/>
              <a:buFontTx/>
              <a:buNone/>
              <a:tabLst/>
            </a:pPr>
            <a:r>
              <a:rPr kumimoji="0" lang="en-US" sz="4800" i="0" u="none" strike="noStrike" cap="none" spc="0" normalizeH="0" baseline="0" dirty="0">
                <a:ln>
                  <a:noFill/>
                </a:ln>
                <a:solidFill>
                  <a:srgbClr val="95A2B7"/>
                </a:solidFill>
                <a:effectLst/>
                <a:uFillTx/>
                <a:latin typeface="Avenir Next" panose="020B0503020202020204" pitchFamily="34" charset="0"/>
                <a:sym typeface="Helvetica Light"/>
              </a:rPr>
              <a:t>Challenges - Occlusion</a:t>
            </a:r>
          </a:p>
        </p:txBody>
      </p:sp>
      <p:sp>
        <p:nvSpPr>
          <p:cNvPr id="3" name="TextBox 2">
            <a:extLst>
              <a:ext uri="{FF2B5EF4-FFF2-40B4-BE49-F238E27FC236}">
                <a16:creationId xmlns:a16="http://schemas.microsoft.com/office/drawing/2014/main" id="{9BCB5EE3-7E17-C642-9322-F5DCE39A37F2}"/>
              </a:ext>
            </a:extLst>
          </p:cNvPr>
          <p:cNvSpPr txBox="1"/>
          <p:nvPr/>
        </p:nvSpPr>
        <p:spPr>
          <a:xfrm>
            <a:off x="978406" y="2211790"/>
            <a:ext cx="11122054" cy="496546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0320" tIns="20320" rIns="20320" bIns="20320" numCol="1" spcCol="38100" rtlCol="0" anchor="ctr">
            <a:spAutoFit/>
          </a:bodyPr>
          <a:lstStyle/>
          <a:p>
            <a:pPr marL="571500" marR="0" indent="-571500" algn="l" defTabSz="587022"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rPr>
              <a:t>Players interfere with markings on pitch</a:t>
            </a: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a:p>
            <a:pPr marL="571500" marR="0" indent="-571500" algn="l" defTabSz="587022"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rgbClr val="95A2B7"/>
                </a:solidFill>
                <a:latin typeface="Avenir Next" panose="020B0503020202020204" pitchFamily="34" charset="0"/>
              </a:rPr>
              <a:t>Can’t start mapping players until 4 points are visible</a:t>
            </a: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a:p>
            <a:pPr marR="0" algn="l" defTabSz="587022" rtl="0" fontAlgn="auto" latinLnBrk="0" hangingPunct="0">
              <a:lnSpc>
                <a:spcPct val="100000"/>
              </a:lnSpc>
              <a:spcBef>
                <a:spcPts val="0"/>
              </a:spcBef>
              <a:spcAft>
                <a:spcPts val="0"/>
              </a:spcAft>
              <a:buClrTx/>
              <a:buSzTx/>
              <a:tabLst/>
            </a:pPr>
            <a:endParaRPr lang="en-US" sz="4000" dirty="0">
              <a:solidFill>
                <a:srgbClr val="95A2B7"/>
              </a:solidFill>
              <a:latin typeface="Avenir Next" panose="020B0503020202020204" pitchFamily="34" charset="0"/>
            </a:endParaRPr>
          </a:p>
          <a:p>
            <a:pPr marL="685800" marR="0" indent="-685800" algn="l" defTabSz="58702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4000" i="0" u="none" strike="noStrike" cap="none" spc="0" normalizeH="0" baseline="0" dirty="0">
              <a:ln>
                <a:noFill/>
              </a:ln>
              <a:solidFill>
                <a:srgbClr val="95A2B7"/>
              </a:solidFill>
              <a:effectLst/>
              <a:uFillTx/>
              <a:latin typeface="Avenir Next" panose="020B0503020202020204" pitchFamily="34" charset="0"/>
              <a:sym typeface="Helvetica Light"/>
            </a:endParaRPr>
          </a:p>
        </p:txBody>
      </p:sp>
      <p:pic>
        <p:nvPicPr>
          <p:cNvPr id="5" name="Picture 4">
            <a:extLst>
              <a:ext uri="{FF2B5EF4-FFF2-40B4-BE49-F238E27FC236}">
                <a16:creationId xmlns:a16="http://schemas.microsoft.com/office/drawing/2014/main" id="{773C167D-F95F-9B41-89D6-EA6D3C0C4A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53816" y="4958257"/>
            <a:ext cx="8171234" cy="4437990"/>
          </a:xfrm>
          <a:prstGeom prst="rect">
            <a:avLst/>
          </a:prstGeom>
        </p:spPr>
      </p:pic>
    </p:spTree>
    <p:extLst>
      <p:ext uri="{BB962C8B-B14F-4D97-AF65-F5344CB8AC3E}">
        <p14:creationId xmlns:p14="http://schemas.microsoft.com/office/powerpoint/2010/main" val="4144815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idebyside.mov">
            <a:hlinkClick r:id="" action="ppaction://media"/>
            <a:extLst>
              <a:ext uri="{FF2B5EF4-FFF2-40B4-BE49-F238E27FC236}">
                <a16:creationId xmlns:a16="http://schemas.microsoft.com/office/drawing/2014/main" id="{4FF6AFE4-42FC-7445-B922-973BD91165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76513" y="0"/>
            <a:ext cx="7851775" cy="9753600"/>
          </a:xfrm>
          <a:prstGeom prst="rect">
            <a:avLst/>
          </a:prstGeom>
        </p:spPr>
      </p:pic>
    </p:spTree>
    <p:extLst>
      <p:ext uri="{BB962C8B-B14F-4D97-AF65-F5344CB8AC3E}">
        <p14:creationId xmlns:p14="http://schemas.microsoft.com/office/powerpoint/2010/main" val="60087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dir="5400000" rotWithShape="0">
              <a:srgbClr val="000000">
                <a:alpha val="50000"/>
              </a:srgbClr>
            </a:outerShdw>
          </a:effectLst>
        </a:effectStyle>
        <a:effectStyle>
          <a:effectLst>
            <a:outerShdw blurRad="12700" rotWithShape="0">
              <a:srgbClr val="000000">
                <a:alpha val="50000"/>
              </a:srgbClr>
            </a:outerShdw>
          </a:effectLst>
        </a:effectStyle>
        <a:effectStyle>
          <a:effectLst>
            <a:outerShdw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dir="5400000" rotWithShape="0">
            <a:srgbClr val="000000">
              <a:alpha val="50000"/>
            </a:srgbClr>
          </a:outerShdw>
        </a:effectLst>
        <a:sp3d/>
      </a:spPr>
      <a:bodyPr rot="0" spcFirstLastPara="1" vertOverflow="overflow" horzOverflow="overflow" vert="horz" wrap="square" lIns="20320" tIns="20320" rIns="20320" bIns="20320"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0320" tIns="20320" rIns="20320" bIns="20320"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10969</TotalTime>
  <Words>577</Words>
  <Application>Microsoft Macintosh PowerPoint</Application>
  <PresentationFormat>Custom</PresentationFormat>
  <Paragraphs>121</Paragraphs>
  <Slides>11</Slides>
  <Notes>11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vt:lpstr>
      <vt:lpstr>Century Gothic</vt:lpstr>
      <vt:lpstr>Helvetica Light</vt:lpstr>
      <vt:lpstr>Helvetica Neue</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Kevin Stern</cp:lastModifiedBy>
  <cp:revision>410</cp:revision>
  <cp:lastPrinted>2017-10-29T14:50:21Z</cp:lastPrinted>
  <dcterms:modified xsi:type="dcterms:W3CDTF">2018-03-29T04:00:39Z</dcterms:modified>
</cp:coreProperties>
</file>